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6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9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4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5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0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85AB-9C79-4083-8F0E-F9153A57670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F6E3-4F3A-4F21-BC4A-B266A6BC7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Отклонения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Вероятность и статистика 8кл</a:t>
            </a:r>
          </a:p>
          <a:p>
            <a:r>
              <a:rPr lang="ru-RU" dirty="0" smtClean="0"/>
              <a:t>Смирнова Е.Ю.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233612"/>
            <a:ext cx="109442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842962"/>
            <a:ext cx="10753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Закрепим изученное: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069" y="1503634"/>
            <a:ext cx="10515600" cy="1755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3461384"/>
            <a:ext cx="6489382" cy="20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643732"/>
            <a:ext cx="223837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363" y="1904569"/>
            <a:ext cx="7717965" cy="28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6" y="722811"/>
            <a:ext cx="223837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570" y="1564368"/>
            <a:ext cx="3289316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247" y="2748734"/>
            <a:ext cx="6587529" cy="13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52" y="656431"/>
            <a:ext cx="223837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737" y="2453481"/>
            <a:ext cx="95345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5" y="656431"/>
            <a:ext cx="223837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069" y="4013742"/>
            <a:ext cx="10515600" cy="1351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45" y="2163943"/>
            <a:ext cx="9357347" cy="15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8" y="656431"/>
            <a:ext cx="223837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1414" y="2925378"/>
            <a:ext cx="11205921" cy="3022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14" y="1524680"/>
            <a:ext cx="9300955" cy="11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Обсудим!?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нового мы сегодня узнали?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вы поняли новую тему?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Вспомним: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такое среднее арифметическое чисел?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Что такое размах ряда?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Что такое медиана ряда?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Что такое мода?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08" y="954131"/>
            <a:ext cx="7702460" cy="871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14" y="2856138"/>
            <a:ext cx="10242617" cy="557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67" y="3851092"/>
            <a:ext cx="10459021" cy="807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813" y="5439226"/>
            <a:ext cx="9394567" cy="6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2" y="294481"/>
            <a:ext cx="11372850" cy="146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65125"/>
            <a:ext cx="10706100" cy="418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09" y="4546600"/>
            <a:ext cx="106965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Разберемся: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" y="1279450"/>
            <a:ext cx="10515600" cy="4119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75539"/>
            <a:ext cx="10496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962025"/>
            <a:ext cx="105727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57475"/>
            <a:ext cx="1066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6200"/>
            <a:ext cx="107632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847850"/>
            <a:ext cx="10629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05087"/>
            <a:ext cx="108204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Отклонения</vt:lpstr>
      <vt:lpstr>Вспомним:</vt:lpstr>
      <vt:lpstr>Презентация PowerPoint</vt:lpstr>
      <vt:lpstr>Разберемся: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Закрепим изученное:</vt:lpstr>
      <vt:lpstr> </vt:lpstr>
      <vt:lpstr> </vt:lpstr>
      <vt:lpstr> </vt:lpstr>
      <vt:lpstr> </vt:lpstr>
      <vt:lpstr> </vt:lpstr>
      <vt:lpstr>Обсудим!?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Отклонения</dc:title>
  <dc:creator>User</dc:creator>
  <cp:lastModifiedBy>User</cp:lastModifiedBy>
  <cp:revision>5</cp:revision>
  <dcterms:created xsi:type="dcterms:W3CDTF">2023-10-11T11:31:11Z</dcterms:created>
  <dcterms:modified xsi:type="dcterms:W3CDTF">2023-10-11T12:07:15Z</dcterms:modified>
</cp:coreProperties>
</file>