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8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2"/>
      <p:bold r:id="rId13"/>
      <p:italic r:id="rId14"/>
      <p:boldItalic r:id="rId15"/>
    </p:embeddedFont>
    <p:embeddedFont>
      <p:font typeface="Dusha V5" panose="00000500000000000000" pitchFamily="2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0C0C0"/>
    <a:srgbClr val="000000"/>
    <a:srgbClr val="24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-498" y="-24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1055"/>
            <a:ext cx="7772400" cy="131341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94465"/>
            <a:ext cx="6400800" cy="9975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4C21-1F3E-4CB6-82A3-D5A010D5E7C5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5A77-4E8C-4180-A5ED-ACB7BCCB8650}" type="datetime1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1E61B-61E8-4B54-9A33-FF8603350D3C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DCD7F-8695-47CF-A629-88CBE3DADAA8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4C21-1F3E-4CB6-82A3-D5A010D5E7C5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59642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A5358-83AA-4FAD-9F91-03EFDCB1A6BF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1D47-3FA9-4FB3-B78B-0A6906334926}" type="datetime1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8DE0-48F0-4492-BE8C-9416962D4EB0}" type="datetime1">
              <a:rPr lang="ru-RU" smtClean="0"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FB9E-EA15-4A77-9E5F-284F3B5CC7A2}" type="datetime1">
              <a:rPr lang="ru-RU" smtClean="0"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4A3D-753E-4D49-B932-2E56EBB6B3A5}" type="datetime1">
              <a:rPr lang="ru-RU" smtClean="0"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90BEA-582B-4C81-8064-3D78A33E7254}" type="datetime1">
              <a:rPr lang="ru-RU" smtClean="0"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5FB92EA-3D2D-4917-8F7A-B7B6400C3E93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strips dir="rd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11" Type="http://schemas.openxmlformats.org/officeDocument/2006/relationships/image" Target="../media/image7.jpe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B9629A-23F4-41AE-BBF4-F353127ACD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Таблицы с результатами</a:t>
            </a:r>
            <a:br>
              <a:rPr lang="ru-RU" dirty="0"/>
            </a:br>
            <a:r>
              <a:rPr lang="ru-RU" dirty="0"/>
              <a:t>подсчётов и измерений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B1E11E4-477D-4C43-A856-BDA582FC3E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7 класс			Урок 3</a:t>
            </a:r>
          </a:p>
        </p:txBody>
      </p:sp>
    </p:spTree>
    <p:extLst>
      <p:ext uri="{BB962C8B-B14F-4D97-AF65-F5344CB8AC3E}">
        <p14:creationId xmlns:p14="http://schemas.microsoft.com/office/powerpoint/2010/main" val="76029630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0B06A92-80D2-4D83-9B9A-49D0215EC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за урок!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BE0B9B66-EF56-4DE1-9324-566867B09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 встречи на следующем!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505E70-595A-4E17-9CA9-8845590F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41AB14B-C188-4127-A278-DAD911D6D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74E8DA-A5D7-467D-8C72-D351FF5D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303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C1705490-B13F-4A64-AC5E-46122A008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4305"/>
            <a:ext cx="8229600" cy="1143000"/>
          </a:xfrm>
        </p:spPr>
        <p:txBody>
          <a:bodyPr/>
          <a:lstStyle/>
          <a:p>
            <a:r>
              <a:rPr lang="ru-RU" dirty="0"/>
              <a:t>Как можно посчитать?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BFB12FF0-B3EF-4205-9991-BD24C52A1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141" y="1254006"/>
            <a:ext cx="2193717" cy="3651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Способ 1. Забор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142C39-D014-4B3F-B974-65BC5433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14C21-1F3E-4CB6-82A3-D5A010D5E7C5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51ACCA-F667-481D-8AC0-251278BB5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http://ptlab.mccme.ru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88718E-6363-455C-8054-C67C6678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BFC0D37-E379-4922-8BB3-9AAC18E45FE7}"/>
              </a:ext>
            </a:extLst>
          </p:cNvPr>
          <p:cNvCxnSpPr>
            <a:cxnSpLocks/>
          </p:cNvCxnSpPr>
          <p:nvPr/>
        </p:nvCxnSpPr>
        <p:spPr>
          <a:xfrm>
            <a:off x="1352709" y="1693368"/>
            <a:ext cx="0" cy="5886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34B52A6C-905B-4054-8F39-545481CDA57A}"/>
              </a:ext>
            </a:extLst>
          </p:cNvPr>
          <p:cNvSpPr/>
          <p:nvPr/>
        </p:nvSpPr>
        <p:spPr>
          <a:xfrm>
            <a:off x="917552" y="3280728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xmlns="" id="{21802DD2-A95A-4746-BCEA-A502C73B4494}"/>
              </a:ext>
            </a:extLst>
          </p:cNvPr>
          <p:cNvGrpSpPr/>
          <p:nvPr/>
        </p:nvGrpSpPr>
        <p:grpSpPr>
          <a:xfrm>
            <a:off x="2640965" y="1669728"/>
            <a:ext cx="227901" cy="588664"/>
            <a:chOff x="2676581" y="1735086"/>
            <a:chExt cx="227901" cy="588664"/>
          </a:xfrm>
        </p:grpSpPr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xmlns="" id="{0592B3EB-2EFF-4961-9801-FA19331F63E3}"/>
                </a:ext>
              </a:extLst>
            </p:cNvPr>
            <p:cNvCxnSpPr>
              <a:cxnSpLocks/>
            </p:cNvCxnSpPr>
            <p:nvPr/>
          </p:nvCxnSpPr>
          <p:spPr>
            <a:xfrm>
              <a:off x="2676581" y="1735086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xmlns="" id="{4240353C-4BF0-4BCB-BA80-21CE549DCC88}"/>
                </a:ext>
              </a:extLst>
            </p:cNvPr>
            <p:cNvCxnSpPr>
              <a:cxnSpLocks/>
            </p:cNvCxnSpPr>
            <p:nvPr/>
          </p:nvCxnSpPr>
          <p:spPr>
            <a:xfrm>
              <a:off x="2904482" y="1735086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EAFFAA3E-4D16-4066-9D3E-2EB5002708F0}"/>
              </a:ext>
            </a:extLst>
          </p:cNvPr>
          <p:cNvGrpSpPr/>
          <p:nvPr/>
        </p:nvGrpSpPr>
        <p:grpSpPr>
          <a:xfrm>
            <a:off x="4069776" y="1678605"/>
            <a:ext cx="446014" cy="588664"/>
            <a:chOff x="3810493" y="1735086"/>
            <a:chExt cx="446014" cy="588664"/>
          </a:xfrm>
        </p:grpSpPr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xmlns="" id="{B2D74336-246F-4BB3-ACEA-08A81F3A0C5C}"/>
                </a:ext>
              </a:extLst>
            </p:cNvPr>
            <p:cNvCxnSpPr>
              <a:cxnSpLocks/>
            </p:cNvCxnSpPr>
            <p:nvPr/>
          </p:nvCxnSpPr>
          <p:spPr>
            <a:xfrm>
              <a:off x="3810493" y="1735086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xmlns="" id="{A7D26400-D931-4B19-937A-3722A454F8B4}"/>
                </a:ext>
              </a:extLst>
            </p:cNvPr>
            <p:cNvCxnSpPr>
              <a:cxnSpLocks/>
            </p:cNvCxnSpPr>
            <p:nvPr/>
          </p:nvCxnSpPr>
          <p:spPr>
            <a:xfrm>
              <a:off x="4028607" y="1735086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:a16="http://schemas.microsoft.com/office/drawing/2014/main" xmlns="" id="{21BDA0E5-3D1F-432E-8499-6D2B4B163E35}"/>
                </a:ext>
              </a:extLst>
            </p:cNvPr>
            <p:cNvCxnSpPr>
              <a:cxnSpLocks/>
            </p:cNvCxnSpPr>
            <p:nvPr/>
          </p:nvCxnSpPr>
          <p:spPr>
            <a:xfrm>
              <a:off x="4256507" y="1735086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C786A0F4-7520-43AE-9292-6F9302A33062}"/>
              </a:ext>
            </a:extLst>
          </p:cNvPr>
          <p:cNvGrpSpPr/>
          <p:nvPr/>
        </p:nvGrpSpPr>
        <p:grpSpPr>
          <a:xfrm>
            <a:off x="5364700" y="1669728"/>
            <a:ext cx="687897" cy="588664"/>
            <a:chOff x="4868904" y="1735086"/>
            <a:chExt cx="687897" cy="588664"/>
          </a:xfrm>
        </p:grpSpPr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xmlns="" id="{E76C9CA9-9404-49F3-8B7B-1B80F0A26EBA}"/>
                </a:ext>
              </a:extLst>
            </p:cNvPr>
            <p:cNvCxnSpPr>
              <a:cxnSpLocks/>
            </p:cNvCxnSpPr>
            <p:nvPr/>
          </p:nvCxnSpPr>
          <p:spPr>
            <a:xfrm>
              <a:off x="4868904" y="1735086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xmlns="" id="{07B2A64F-5E2D-4855-B821-CFFF04ABB345}"/>
                </a:ext>
              </a:extLst>
            </p:cNvPr>
            <p:cNvCxnSpPr>
              <a:cxnSpLocks/>
            </p:cNvCxnSpPr>
            <p:nvPr/>
          </p:nvCxnSpPr>
          <p:spPr>
            <a:xfrm>
              <a:off x="5087018" y="1735086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xmlns="" id="{12744513-4AC2-4D32-BCEE-84D37F663450}"/>
                </a:ext>
              </a:extLst>
            </p:cNvPr>
            <p:cNvCxnSpPr>
              <a:cxnSpLocks/>
            </p:cNvCxnSpPr>
            <p:nvPr/>
          </p:nvCxnSpPr>
          <p:spPr>
            <a:xfrm>
              <a:off x="5338687" y="1735086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xmlns="" id="{65CF377E-24E8-4E62-9EEB-E4C0AC69CE59}"/>
                </a:ext>
              </a:extLst>
            </p:cNvPr>
            <p:cNvCxnSpPr>
              <a:cxnSpLocks/>
            </p:cNvCxnSpPr>
            <p:nvPr/>
          </p:nvCxnSpPr>
          <p:spPr>
            <a:xfrm>
              <a:off x="5556801" y="1735086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D2965AE7-205B-4694-B3A4-038C6A3E6B14}"/>
              </a:ext>
            </a:extLst>
          </p:cNvPr>
          <p:cNvGrpSpPr/>
          <p:nvPr/>
        </p:nvGrpSpPr>
        <p:grpSpPr>
          <a:xfrm>
            <a:off x="6908957" y="1669728"/>
            <a:ext cx="890837" cy="588664"/>
            <a:chOff x="6195867" y="1669728"/>
            <a:chExt cx="890837" cy="588664"/>
          </a:xfrm>
        </p:grpSpPr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xmlns="" id="{05D9B724-4C68-4CDF-BCA5-1DB47BCBD025}"/>
                </a:ext>
              </a:extLst>
            </p:cNvPr>
            <p:cNvCxnSpPr>
              <a:cxnSpLocks/>
            </p:cNvCxnSpPr>
            <p:nvPr/>
          </p:nvCxnSpPr>
          <p:spPr>
            <a:xfrm>
              <a:off x="6307078" y="1669728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>
              <a:extLst>
                <a:ext uri="{FF2B5EF4-FFF2-40B4-BE49-F238E27FC236}">
                  <a16:creationId xmlns:a16="http://schemas.microsoft.com/office/drawing/2014/main" xmlns="" id="{5B3C2BC4-0259-4939-BC23-72F000E54D81}"/>
                </a:ext>
              </a:extLst>
            </p:cNvPr>
            <p:cNvCxnSpPr>
              <a:cxnSpLocks/>
            </p:cNvCxnSpPr>
            <p:nvPr/>
          </p:nvCxnSpPr>
          <p:spPr>
            <a:xfrm>
              <a:off x="6508414" y="1669728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xmlns="" id="{E76AF84A-2A35-45F6-8F55-29F27E30DEB9}"/>
                </a:ext>
              </a:extLst>
            </p:cNvPr>
            <p:cNvCxnSpPr>
              <a:cxnSpLocks/>
            </p:cNvCxnSpPr>
            <p:nvPr/>
          </p:nvCxnSpPr>
          <p:spPr>
            <a:xfrm>
              <a:off x="6734917" y="1669728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xmlns="" id="{A6753F91-D884-4265-954E-D87DACBD98BD}"/>
                </a:ext>
              </a:extLst>
            </p:cNvPr>
            <p:cNvCxnSpPr>
              <a:cxnSpLocks/>
            </p:cNvCxnSpPr>
            <p:nvPr/>
          </p:nvCxnSpPr>
          <p:spPr>
            <a:xfrm>
              <a:off x="6944642" y="1669728"/>
              <a:ext cx="0" cy="588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xmlns="" id="{DD6DA4A7-815A-4581-93C3-F7E168692BB9}"/>
                </a:ext>
              </a:extLst>
            </p:cNvPr>
            <p:cNvCxnSpPr>
              <a:cxnSpLocks/>
            </p:cNvCxnSpPr>
            <p:nvPr/>
          </p:nvCxnSpPr>
          <p:spPr>
            <a:xfrm>
              <a:off x="6195867" y="1954954"/>
              <a:ext cx="89083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Объект 7">
            <a:extLst>
              <a:ext uri="{FF2B5EF4-FFF2-40B4-BE49-F238E27FC236}">
                <a16:creationId xmlns:a16="http://schemas.microsoft.com/office/drawing/2014/main" xmlns="" id="{182B2AB9-5AB0-4727-84CC-F3EFE84BD2B2}"/>
              </a:ext>
            </a:extLst>
          </p:cNvPr>
          <p:cNvSpPr txBox="1">
            <a:spLocks/>
          </p:cNvSpPr>
          <p:nvPr/>
        </p:nvSpPr>
        <p:spPr>
          <a:xfrm>
            <a:off x="3127535" y="27939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/>
              <a:t>Способ 2. Конвертики</a:t>
            </a:r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xmlns="" id="{003CBBD3-9E91-4841-8524-BF8727D119EB}"/>
              </a:ext>
            </a:extLst>
          </p:cNvPr>
          <p:cNvSpPr/>
          <p:nvPr/>
        </p:nvSpPr>
        <p:spPr>
          <a:xfrm>
            <a:off x="2334971" y="3280728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xmlns="" id="{83BA04A2-729C-4182-B70A-39597F6CF62D}"/>
              </a:ext>
            </a:extLst>
          </p:cNvPr>
          <p:cNvSpPr/>
          <p:nvPr/>
        </p:nvSpPr>
        <p:spPr>
          <a:xfrm>
            <a:off x="3104296" y="3280728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B82BB34A-306E-4A54-A445-E8F6DD2CB769}"/>
              </a:ext>
            </a:extLst>
          </p:cNvPr>
          <p:cNvSpPr/>
          <p:nvPr/>
        </p:nvSpPr>
        <p:spPr>
          <a:xfrm>
            <a:off x="3816022" y="3280728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xmlns="" id="{95B443EC-D406-4ACB-933C-4517A2E29CAA}"/>
              </a:ext>
            </a:extLst>
          </p:cNvPr>
          <p:cNvSpPr/>
          <p:nvPr/>
        </p:nvSpPr>
        <p:spPr>
          <a:xfrm>
            <a:off x="4585347" y="3280728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92173AC2-D053-411F-9F5C-2C8DAE3B5B27}"/>
              </a:ext>
            </a:extLst>
          </p:cNvPr>
          <p:cNvSpPr/>
          <p:nvPr/>
        </p:nvSpPr>
        <p:spPr>
          <a:xfrm>
            <a:off x="4585347" y="4013152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xmlns="" id="{288F3827-B2F5-4ABD-A973-0818F5A1BD97}"/>
              </a:ext>
            </a:extLst>
          </p:cNvPr>
          <p:cNvSpPr/>
          <p:nvPr/>
        </p:nvSpPr>
        <p:spPr>
          <a:xfrm>
            <a:off x="5330522" y="3280728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>
            <a:extLst>
              <a:ext uri="{FF2B5EF4-FFF2-40B4-BE49-F238E27FC236}">
                <a16:creationId xmlns:a16="http://schemas.microsoft.com/office/drawing/2014/main" xmlns="" id="{1C87B546-ABE4-4A4B-AB33-02854C4887E8}"/>
              </a:ext>
            </a:extLst>
          </p:cNvPr>
          <p:cNvSpPr/>
          <p:nvPr/>
        </p:nvSpPr>
        <p:spPr>
          <a:xfrm>
            <a:off x="6099847" y="3280728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xmlns="" id="{3713FDC4-073F-4B88-9FEC-6C55B3C549C4}"/>
              </a:ext>
            </a:extLst>
          </p:cNvPr>
          <p:cNvSpPr/>
          <p:nvPr/>
        </p:nvSpPr>
        <p:spPr>
          <a:xfrm>
            <a:off x="6099847" y="4013152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xmlns="" id="{5A5185EB-EFF1-4D24-B2A3-1DE653F3D444}"/>
              </a:ext>
            </a:extLst>
          </p:cNvPr>
          <p:cNvSpPr/>
          <p:nvPr/>
        </p:nvSpPr>
        <p:spPr>
          <a:xfrm>
            <a:off x="5330521" y="4013152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>
            <a:extLst>
              <a:ext uri="{FF2B5EF4-FFF2-40B4-BE49-F238E27FC236}">
                <a16:creationId xmlns:a16="http://schemas.microsoft.com/office/drawing/2014/main" xmlns="" id="{8A2A2E83-03A2-4693-9549-F4877A7B78C3}"/>
              </a:ext>
            </a:extLst>
          </p:cNvPr>
          <p:cNvSpPr/>
          <p:nvPr/>
        </p:nvSpPr>
        <p:spPr>
          <a:xfrm>
            <a:off x="6908958" y="3289188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xmlns="" id="{00DD74BB-E6ED-4AC9-845C-6EAC6182309A}"/>
              </a:ext>
            </a:extLst>
          </p:cNvPr>
          <p:cNvSpPr/>
          <p:nvPr/>
        </p:nvSpPr>
        <p:spPr>
          <a:xfrm>
            <a:off x="7678283" y="3289188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>
            <a:extLst>
              <a:ext uri="{FF2B5EF4-FFF2-40B4-BE49-F238E27FC236}">
                <a16:creationId xmlns:a16="http://schemas.microsoft.com/office/drawing/2014/main" xmlns="" id="{16AB132E-AEA9-41BB-AE50-70621F875B2A}"/>
              </a:ext>
            </a:extLst>
          </p:cNvPr>
          <p:cNvSpPr/>
          <p:nvPr/>
        </p:nvSpPr>
        <p:spPr>
          <a:xfrm>
            <a:off x="7678283" y="4021612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Овал 103">
            <a:extLst>
              <a:ext uri="{FF2B5EF4-FFF2-40B4-BE49-F238E27FC236}">
                <a16:creationId xmlns:a16="http://schemas.microsoft.com/office/drawing/2014/main" xmlns="" id="{CB843360-EFAC-4CD9-83FF-81B2DD499EEF}"/>
              </a:ext>
            </a:extLst>
          </p:cNvPr>
          <p:cNvSpPr/>
          <p:nvPr/>
        </p:nvSpPr>
        <p:spPr>
          <a:xfrm>
            <a:off x="6908957" y="4021612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xmlns="" id="{05321821-C1B3-4976-9F5E-E587B9D5CBFB}"/>
              </a:ext>
            </a:extLst>
          </p:cNvPr>
          <p:cNvCxnSpPr>
            <a:cxnSpLocks/>
          </p:cNvCxnSpPr>
          <p:nvPr/>
        </p:nvCxnSpPr>
        <p:spPr>
          <a:xfrm>
            <a:off x="6971499" y="3317763"/>
            <a:ext cx="70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Овал 114">
            <a:extLst>
              <a:ext uri="{FF2B5EF4-FFF2-40B4-BE49-F238E27FC236}">
                <a16:creationId xmlns:a16="http://schemas.microsoft.com/office/drawing/2014/main" xmlns="" id="{D11246AD-819F-43DC-A094-A687119D3F5C}"/>
              </a:ext>
            </a:extLst>
          </p:cNvPr>
          <p:cNvSpPr/>
          <p:nvPr/>
        </p:nvSpPr>
        <p:spPr>
          <a:xfrm>
            <a:off x="915827" y="4882727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xmlns="" id="{104ED959-A50B-4255-9FC5-5B68FD99D456}"/>
              </a:ext>
            </a:extLst>
          </p:cNvPr>
          <p:cNvSpPr/>
          <p:nvPr/>
        </p:nvSpPr>
        <p:spPr>
          <a:xfrm>
            <a:off x="1685152" y="4882727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xmlns="" id="{A3F95F4B-6D76-4BF6-BF6C-E449B8C24A23}"/>
              </a:ext>
            </a:extLst>
          </p:cNvPr>
          <p:cNvSpPr/>
          <p:nvPr/>
        </p:nvSpPr>
        <p:spPr>
          <a:xfrm>
            <a:off x="1685152" y="5604107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>
            <a:extLst>
              <a:ext uri="{FF2B5EF4-FFF2-40B4-BE49-F238E27FC236}">
                <a16:creationId xmlns:a16="http://schemas.microsoft.com/office/drawing/2014/main" xmlns="" id="{3E5EF51B-0803-4A03-8B9C-E71FF7D85E3A}"/>
              </a:ext>
            </a:extLst>
          </p:cNvPr>
          <p:cNvSpPr/>
          <p:nvPr/>
        </p:nvSpPr>
        <p:spPr>
          <a:xfrm>
            <a:off x="915826" y="5604107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xmlns="" id="{B71DEA7B-099F-4F42-B018-9D57FABAAECE}"/>
              </a:ext>
            </a:extLst>
          </p:cNvPr>
          <p:cNvCxnSpPr>
            <a:cxnSpLocks/>
            <a:stCxn id="115" idx="6"/>
            <a:endCxn id="116" idx="2"/>
          </p:cNvCxnSpPr>
          <p:nvPr/>
        </p:nvCxnSpPr>
        <p:spPr>
          <a:xfrm>
            <a:off x="978368" y="4908045"/>
            <a:ext cx="70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xmlns="" id="{3CCA9C95-1B55-406B-A204-EA7B39A24BF5}"/>
              </a:ext>
            </a:extLst>
          </p:cNvPr>
          <p:cNvCxnSpPr>
            <a:stCxn id="116" idx="4"/>
            <a:endCxn id="117" idx="0"/>
          </p:cNvCxnSpPr>
          <p:nvPr/>
        </p:nvCxnSpPr>
        <p:spPr>
          <a:xfrm>
            <a:off x="1716422" y="4933362"/>
            <a:ext cx="0" cy="6707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6" name="Овал 125">
            <a:extLst>
              <a:ext uri="{FF2B5EF4-FFF2-40B4-BE49-F238E27FC236}">
                <a16:creationId xmlns:a16="http://schemas.microsoft.com/office/drawing/2014/main" xmlns="" id="{CF4CE2FB-B881-4A29-99B9-E6E3F13C0A04}"/>
              </a:ext>
            </a:extLst>
          </p:cNvPr>
          <p:cNvSpPr/>
          <p:nvPr/>
        </p:nvSpPr>
        <p:spPr>
          <a:xfrm>
            <a:off x="2362349" y="4908530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E76D7C47-7156-48ED-93C6-AA52C63A2523}"/>
              </a:ext>
            </a:extLst>
          </p:cNvPr>
          <p:cNvSpPr/>
          <p:nvPr/>
        </p:nvSpPr>
        <p:spPr>
          <a:xfrm>
            <a:off x="3131674" y="4908530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xmlns="" id="{C0C17D8A-EED6-44D7-B43E-CA13D69ED9C7}"/>
              </a:ext>
            </a:extLst>
          </p:cNvPr>
          <p:cNvSpPr/>
          <p:nvPr/>
        </p:nvSpPr>
        <p:spPr>
          <a:xfrm>
            <a:off x="3131674" y="5629910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>
            <a:extLst>
              <a:ext uri="{FF2B5EF4-FFF2-40B4-BE49-F238E27FC236}">
                <a16:creationId xmlns:a16="http://schemas.microsoft.com/office/drawing/2014/main" xmlns="" id="{264D2049-FA5F-42D6-9565-B2BB7C618EAB}"/>
              </a:ext>
            </a:extLst>
          </p:cNvPr>
          <p:cNvSpPr/>
          <p:nvPr/>
        </p:nvSpPr>
        <p:spPr>
          <a:xfrm>
            <a:off x="2362348" y="5629910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0" name="Прямая соединительная линия 129">
            <a:extLst>
              <a:ext uri="{FF2B5EF4-FFF2-40B4-BE49-F238E27FC236}">
                <a16:creationId xmlns:a16="http://schemas.microsoft.com/office/drawing/2014/main" xmlns="" id="{C544CF90-9979-4B18-9E53-BD7F317CC35F}"/>
              </a:ext>
            </a:extLst>
          </p:cNvPr>
          <p:cNvCxnSpPr>
            <a:cxnSpLocks/>
            <a:stCxn id="126" idx="6"/>
            <a:endCxn id="127" idx="2"/>
          </p:cNvCxnSpPr>
          <p:nvPr/>
        </p:nvCxnSpPr>
        <p:spPr>
          <a:xfrm>
            <a:off x="2424890" y="4933848"/>
            <a:ext cx="70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xmlns="" id="{316C287D-A68B-406C-9D47-4F517BA65C58}"/>
              </a:ext>
            </a:extLst>
          </p:cNvPr>
          <p:cNvCxnSpPr>
            <a:stCxn id="127" idx="4"/>
            <a:endCxn id="128" idx="0"/>
          </p:cNvCxnSpPr>
          <p:nvPr/>
        </p:nvCxnSpPr>
        <p:spPr>
          <a:xfrm>
            <a:off x="3162944" y="4959165"/>
            <a:ext cx="0" cy="6707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xmlns="" id="{58BEBBC8-7E37-4DCA-B619-125C565611B9}"/>
              </a:ext>
            </a:extLst>
          </p:cNvPr>
          <p:cNvCxnSpPr>
            <a:stCxn id="128" idx="2"/>
            <a:endCxn id="129" idx="6"/>
          </p:cNvCxnSpPr>
          <p:nvPr/>
        </p:nvCxnSpPr>
        <p:spPr>
          <a:xfrm flipH="1">
            <a:off x="2424889" y="5655227"/>
            <a:ext cx="706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Овал 136">
            <a:extLst>
              <a:ext uri="{FF2B5EF4-FFF2-40B4-BE49-F238E27FC236}">
                <a16:creationId xmlns:a16="http://schemas.microsoft.com/office/drawing/2014/main" xmlns="" id="{A927BEE0-7B52-46E9-82DB-D72390400A65}"/>
              </a:ext>
            </a:extLst>
          </p:cNvPr>
          <p:cNvSpPr/>
          <p:nvPr/>
        </p:nvSpPr>
        <p:spPr>
          <a:xfrm>
            <a:off x="3816022" y="4904406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Овал 137">
            <a:extLst>
              <a:ext uri="{FF2B5EF4-FFF2-40B4-BE49-F238E27FC236}">
                <a16:creationId xmlns:a16="http://schemas.microsoft.com/office/drawing/2014/main" xmlns="" id="{9B0CC5D4-EAC9-4BF9-99D1-7F4BA850390C}"/>
              </a:ext>
            </a:extLst>
          </p:cNvPr>
          <p:cNvSpPr/>
          <p:nvPr/>
        </p:nvSpPr>
        <p:spPr>
          <a:xfrm>
            <a:off x="4585347" y="4904406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Овал 138">
            <a:extLst>
              <a:ext uri="{FF2B5EF4-FFF2-40B4-BE49-F238E27FC236}">
                <a16:creationId xmlns:a16="http://schemas.microsoft.com/office/drawing/2014/main" xmlns="" id="{844DDBF8-D885-41F4-94FE-EB27143DF701}"/>
              </a:ext>
            </a:extLst>
          </p:cNvPr>
          <p:cNvSpPr/>
          <p:nvPr/>
        </p:nvSpPr>
        <p:spPr>
          <a:xfrm>
            <a:off x="4585347" y="5625786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>
            <a:extLst>
              <a:ext uri="{FF2B5EF4-FFF2-40B4-BE49-F238E27FC236}">
                <a16:creationId xmlns:a16="http://schemas.microsoft.com/office/drawing/2014/main" xmlns="" id="{742CC8CB-0790-449A-9D61-2EFCCADADA5E}"/>
              </a:ext>
            </a:extLst>
          </p:cNvPr>
          <p:cNvSpPr/>
          <p:nvPr/>
        </p:nvSpPr>
        <p:spPr>
          <a:xfrm>
            <a:off x="3816021" y="5625786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1" name="Прямая соединительная линия 140">
            <a:extLst>
              <a:ext uri="{FF2B5EF4-FFF2-40B4-BE49-F238E27FC236}">
                <a16:creationId xmlns:a16="http://schemas.microsoft.com/office/drawing/2014/main" xmlns="" id="{37064BF3-5764-4112-9941-4E98C277CFA7}"/>
              </a:ext>
            </a:extLst>
          </p:cNvPr>
          <p:cNvCxnSpPr>
            <a:cxnSpLocks/>
            <a:stCxn id="137" idx="6"/>
            <a:endCxn id="138" idx="2"/>
          </p:cNvCxnSpPr>
          <p:nvPr/>
        </p:nvCxnSpPr>
        <p:spPr>
          <a:xfrm>
            <a:off x="3878563" y="4929724"/>
            <a:ext cx="70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xmlns="" id="{D36A6199-7F39-4EF8-A7B0-194646E8355F}"/>
              </a:ext>
            </a:extLst>
          </p:cNvPr>
          <p:cNvCxnSpPr>
            <a:cxnSpLocks/>
            <a:stCxn id="138" idx="4"/>
            <a:endCxn id="139" idx="0"/>
          </p:cNvCxnSpPr>
          <p:nvPr/>
        </p:nvCxnSpPr>
        <p:spPr>
          <a:xfrm>
            <a:off x="4616617" y="4955041"/>
            <a:ext cx="0" cy="6707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xmlns="" id="{BD330DFA-996D-464D-9A37-30170B32C954}"/>
              </a:ext>
            </a:extLst>
          </p:cNvPr>
          <p:cNvCxnSpPr>
            <a:cxnSpLocks/>
            <a:stCxn id="139" idx="2"/>
            <a:endCxn id="140" idx="6"/>
          </p:cNvCxnSpPr>
          <p:nvPr/>
        </p:nvCxnSpPr>
        <p:spPr>
          <a:xfrm flipH="1">
            <a:off x="3878562" y="5651103"/>
            <a:ext cx="706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xmlns="" id="{65ED7513-AC50-453D-A795-DE1A4C579B2F}"/>
              </a:ext>
            </a:extLst>
          </p:cNvPr>
          <p:cNvCxnSpPr>
            <a:cxnSpLocks/>
            <a:stCxn id="140" idx="0"/>
            <a:endCxn id="137" idx="4"/>
          </p:cNvCxnSpPr>
          <p:nvPr/>
        </p:nvCxnSpPr>
        <p:spPr>
          <a:xfrm flipV="1">
            <a:off x="3847292" y="4955041"/>
            <a:ext cx="1" cy="670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Овал 147">
            <a:extLst>
              <a:ext uri="{FF2B5EF4-FFF2-40B4-BE49-F238E27FC236}">
                <a16:creationId xmlns:a16="http://schemas.microsoft.com/office/drawing/2014/main" xmlns="" id="{AE03AFE7-EFD3-4BC6-84DF-46027E81F408}"/>
              </a:ext>
            </a:extLst>
          </p:cNvPr>
          <p:cNvSpPr/>
          <p:nvPr/>
        </p:nvSpPr>
        <p:spPr>
          <a:xfrm>
            <a:off x="5330522" y="4912461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>
            <a:extLst>
              <a:ext uri="{FF2B5EF4-FFF2-40B4-BE49-F238E27FC236}">
                <a16:creationId xmlns:a16="http://schemas.microsoft.com/office/drawing/2014/main" xmlns="" id="{E9ADA5D2-76CF-43B0-93C5-1BE4E5CB73CB}"/>
              </a:ext>
            </a:extLst>
          </p:cNvPr>
          <p:cNvSpPr/>
          <p:nvPr/>
        </p:nvSpPr>
        <p:spPr>
          <a:xfrm>
            <a:off x="6099847" y="4912461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>
            <a:extLst>
              <a:ext uri="{FF2B5EF4-FFF2-40B4-BE49-F238E27FC236}">
                <a16:creationId xmlns:a16="http://schemas.microsoft.com/office/drawing/2014/main" xmlns="" id="{19BA926A-FDDF-4F95-A023-B45AB7313650}"/>
              </a:ext>
            </a:extLst>
          </p:cNvPr>
          <p:cNvSpPr/>
          <p:nvPr/>
        </p:nvSpPr>
        <p:spPr>
          <a:xfrm>
            <a:off x="6099847" y="5633841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>
            <a:extLst>
              <a:ext uri="{FF2B5EF4-FFF2-40B4-BE49-F238E27FC236}">
                <a16:creationId xmlns:a16="http://schemas.microsoft.com/office/drawing/2014/main" xmlns="" id="{843917CD-2735-4DD6-B3F1-F0EBD14A2088}"/>
              </a:ext>
            </a:extLst>
          </p:cNvPr>
          <p:cNvSpPr/>
          <p:nvPr/>
        </p:nvSpPr>
        <p:spPr>
          <a:xfrm>
            <a:off x="5330521" y="5633841"/>
            <a:ext cx="62541" cy="50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2" name="Прямая соединительная линия 151">
            <a:extLst>
              <a:ext uri="{FF2B5EF4-FFF2-40B4-BE49-F238E27FC236}">
                <a16:creationId xmlns:a16="http://schemas.microsoft.com/office/drawing/2014/main" xmlns="" id="{8FBE1D37-F693-43C4-8D2C-5E7452CBEC35}"/>
              </a:ext>
            </a:extLst>
          </p:cNvPr>
          <p:cNvCxnSpPr>
            <a:cxnSpLocks/>
            <a:stCxn id="148" idx="6"/>
            <a:endCxn id="149" idx="2"/>
          </p:cNvCxnSpPr>
          <p:nvPr/>
        </p:nvCxnSpPr>
        <p:spPr>
          <a:xfrm>
            <a:off x="5393063" y="4937779"/>
            <a:ext cx="7067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единительная линия 152">
            <a:extLst>
              <a:ext uri="{FF2B5EF4-FFF2-40B4-BE49-F238E27FC236}">
                <a16:creationId xmlns:a16="http://schemas.microsoft.com/office/drawing/2014/main" xmlns="" id="{C82A7CFF-0FB0-4433-B5A1-58CB21145953}"/>
              </a:ext>
            </a:extLst>
          </p:cNvPr>
          <p:cNvCxnSpPr>
            <a:stCxn id="149" idx="4"/>
            <a:endCxn id="150" idx="0"/>
          </p:cNvCxnSpPr>
          <p:nvPr/>
        </p:nvCxnSpPr>
        <p:spPr>
          <a:xfrm>
            <a:off x="6131117" y="4963096"/>
            <a:ext cx="0" cy="67074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единительная линия 153">
            <a:extLst>
              <a:ext uri="{FF2B5EF4-FFF2-40B4-BE49-F238E27FC236}">
                <a16:creationId xmlns:a16="http://schemas.microsoft.com/office/drawing/2014/main" xmlns="" id="{68E525DC-FDE2-42D2-8044-090D5DFAE8E1}"/>
              </a:ext>
            </a:extLst>
          </p:cNvPr>
          <p:cNvCxnSpPr>
            <a:stCxn id="150" idx="2"/>
            <a:endCxn id="151" idx="6"/>
          </p:cNvCxnSpPr>
          <p:nvPr/>
        </p:nvCxnSpPr>
        <p:spPr>
          <a:xfrm flipH="1">
            <a:off x="5393062" y="5659158"/>
            <a:ext cx="7067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>
            <a:extLst>
              <a:ext uri="{FF2B5EF4-FFF2-40B4-BE49-F238E27FC236}">
                <a16:creationId xmlns:a16="http://schemas.microsoft.com/office/drawing/2014/main" xmlns="" id="{E568F57F-F784-451D-B201-CFEB2FA93D6C}"/>
              </a:ext>
            </a:extLst>
          </p:cNvPr>
          <p:cNvCxnSpPr>
            <a:stCxn id="151" idx="0"/>
            <a:endCxn id="148" idx="4"/>
          </p:cNvCxnSpPr>
          <p:nvPr/>
        </p:nvCxnSpPr>
        <p:spPr>
          <a:xfrm flipV="1">
            <a:off x="5361792" y="4963096"/>
            <a:ext cx="1" cy="6707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>
            <a:extLst>
              <a:ext uri="{FF2B5EF4-FFF2-40B4-BE49-F238E27FC236}">
                <a16:creationId xmlns:a16="http://schemas.microsoft.com/office/drawing/2014/main" xmlns="" id="{9B4B4354-0B6C-4E9B-A499-6BBC90C12009}"/>
              </a:ext>
            </a:extLst>
          </p:cNvPr>
          <p:cNvCxnSpPr>
            <a:stCxn id="148" idx="5"/>
            <a:endCxn id="150" idx="1"/>
          </p:cNvCxnSpPr>
          <p:nvPr/>
        </p:nvCxnSpPr>
        <p:spPr>
          <a:xfrm>
            <a:off x="5383904" y="4955681"/>
            <a:ext cx="725102" cy="685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xmlns="" id="{79934482-6C41-4AC5-BDEC-29554C7D7F20}"/>
              </a:ext>
            </a:extLst>
          </p:cNvPr>
          <p:cNvGrpSpPr/>
          <p:nvPr/>
        </p:nvGrpSpPr>
        <p:grpSpPr>
          <a:xfrm>
            <a:off x="6877789" y="4916505"/>
            <a:ext cx="831867" cy="772015"/>
            <a:chOff x="762494" y="4587039"/>
            <a:chExt cx="1562161" cy="1534837"/>
          </a:xfrm>
        </p:grpSpPr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xmlns="" id="{4BFF0703-EA48-4DE6-BFB0-D625563417F8}"/>
                </a:ext>
              </a:extLst>
            </p:cNvPr>
            <p:cNvSpPr/>
            <p:nvPr/>
          </p:nvSpPr>
          <p:spPr>
            <a:xfrm>
              <a:off x="762495" y="4587039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xmlns="" id="{E247A2E2-E4EB-4A6A-9498-67B0614ECB64}"/>
                </a:ext>
              </a:extLst>
            </p:cNvPr>
            <p:cNvSpPr/>
            <p:nvPr/>
          </p:nvSpPr>
          <p:spPr>
            <a:xfrm>
              <a:off x="2207209" y="4587039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xmlns="" id="{647FA78F-0540-475C-BCE0-3D8B4F76E8D6}"/>
                </a:ext>
              </a:extLst>
            </p:cNvPr>
            <p:cNvSpPr/>
            <p:nvPr/>
          </p:nvSpPr>
          <p:spPr>
            <a:xfrm>
              <a:off x="2207209" y="6021208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Овал 161">
              <a:extLst>
                <a:ext uri="{FF2B5EF4-FFF2-40B4-BE49-F238E27FC236}">
                  <a16:creationId xmlns:a16="http://schemas.microsoft.com/office/drawing/2014/main" xmlns="" id="{2C16F7B4-E8FC-4C3C-A3D1-9762C57B9C01}"/>
                </a:ext>
              </a:extLst>
            </p:cNvPr>
            <p:cNvSpPr/>
            <p:nvPr/>
          </p:nvSpPr>
          <p:spPr>
            <a:xfrm>
              <a:off x="762494" y="6021208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3" name="Прямая соединительная линия 162">
              <a:extLst>
                <a:ext uri="{FF2B5EF4-FFF2-40B4-BE49-F238E27FC236}">
                  <a16:creationId xmlns:a16="http://schemas.microsoft.com/office/drawing/2014/main" xmlns="" id="{64262150-830C-46EB-A342-17B6573C4779}"/>
                </a:ext>
              </a:extLst>
            </p:cNvPr>
            <p:cNvCxnSpPr>
              <a:cxnSpLocks/>
              <a:stCxn id="159" idx="6"/>
              <a:endCxn id="160" idx="2"/>
            </p:cNvCxnSpPr>
            <p:nvPr/>
          </p:nvCxnSpPr>
          <p:spPr>
            <a:xfrm>
              <a:off x="879941" y="4637373"/>
              <a:ext cx="13272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>
              <a:extLst>
                <a:ext uri="{FF2B5EF4-FFF2-40B4-BE49-F238E27FC236}">
                  <a16:creationId xmlns:a16="http://schemas.microsoft.com/office/drawing/2014/main" xmlns="" id="{C2FA5B76-34FD-48B5-8B8D-5B887074D9E1}"/>
                </a:ext>
              </a:extLst>
            </p:cNvPr>
            <p:cNvCxnSpPr>
              <a:stCxn id="160" idx="4"/>
              <a:endCxn id="161" idx="0"/>
            </p:cNvCxnSpPr>
            <p:nvPr/>
          </p:nvCxnSpPr>
          <p:spPr>
            <a:xfrm>
              <a:off x="2265932" y="4687707"/>
              <a:ext cx="0" cy="133350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>
              <a:extLst>
                <a:ext uri="{FF2B5EF4-FFF2-40B4-BE49-F238E27FC236}">
                  <a16:creationId xmlns:a16="http://schemas.microsoft.com/office/drawing/2014/main" xmlns="" id="{71A2431E-F364-401E-911A-64535C2DCE36}"/>
                </a:ext>
              </a:extLst>
            </p:cNvPr>
            <p:cNvCxnSpPr>
              <a:stCxn id="161" idx="2"/>
              <a:endCxn id="162" idx="6"/>
            </p:cNvCxnSpPr>
            <p:nvPr/>
          </p:nvCxnSpPr>
          <p:spPr>
            <a:xfrm flipH="1">
              <a:off x="879940" y="6071542"/>
              <a:ext cx="132726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>
              <a:extLst>
                <a:ext uri="{FF2B5EF4-FFF2-40B4-BE49-F238E27FC236}">
                  <a16:creationId xmlns:a16="http://schemas.microsoft.com/office/drawing/2014/main" xmlns="" id="{C0F76B8F-3CB7-4608-A0FF-09D4BC36C8FB}"/>
                </a:ext>
              </a:extLst>
            </p:cNvPr>
            <p:cNvCxnSpPr>
              <a:stCxn id="162" idx="0"/>
              <a:endCxn id="159" idx="4"/>
            </p:cNvCxnSpPr>
            <p:nvPr/>
          </p:nvCxnSpPr>
          <p:spPr>
            <a:xfrm flipV="1">
              <a:off x="821217" y="4687707"/>
              <a:ext cx="1" cy="13335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>
              <a:extLst>
                <a:ext uri="{FF2B5EF4-FFF2-40B4-BE49-F238E27FC236}">
                  <a16:creationId xmlns:a16="http://schemas.microsoft.com/office/drawing/2014/main" xmlns="" id="{8909CC3C-2980-4C3B-B059-7D41A958E3E5}"/>
                </a:ext>
              </a:extLst>
            </p:cNvPr>
            <p:cNvCxnSpPr>
              <a:stCxn id="159" idx="5"/>
              <a:endCxn id="161" idx="1"/>
            </p:cNvCxnSpPr>
            <p:nvPr/>
          </p:nvCxnSpPr>
          <p:spPr>
            <a:xfrm>
              <a:off x="862741" y="4672965"/>
              <a:ext cx="1361668" cy="13629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>
              <a:extLst>
                <a:ext uri="{FF2B5EF4-FFF2-40B4-BE49-F238E27FC236}">
                  <a16:creationId xmlns:a16="http://schemas.microsoft.com/office/drawing/2014/main" xmlns="" id="{CD0D6D47-0D54-43DE-9767-3E6C4D631312}"/>
                </a:ext>
              </a:extLst>
            </p:cNvPr>
            <p:cNvCxnSpPr>
              <a:stCxn id="160" idx="3"/>
              <a:endCxn id="162" idx="7"/>
            </p:cNvCxnSpPr>
            <p:nvPr/>
          </p:nvCxnSpPr>
          <p:spPr>
            <a:xfrm flipH="1">
              <a:off x="862740" y="4672965"/>
              <a:ext cx="1361669" cy="13629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2BA92422-B919-4C7B-9244-375BB8FF8F93}"/>
              </a:ext>
            </a:extLst>
          </p:cNvPr>
          <p:cNvSpPr/>
          <p:nvPr/>
        </p:nvSpPr>
        <p:spPr>
          <a:xfrm>
            <a:off x="1097959" y="4069331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1</a:t>
            </a:r>
          </a:p>
        </p:txBody>
      </p:sp>
      <p:sp>
        <p:nvSpPr>
          <p:cNvPr id="170" name="Прямоугольник 169">
            <a:extLst>
              <a:ext uri="{FF2B5EF4-FFF2-40B4-BE49-F238E27FC236}">
                <a16:creationId xmlns:a16="http://schemas.microsoft.com/office/drawing/2014/main" xmlns="" id="{D8355F0F-A9F1-431A-AE12-894D1A7ECD62}"/>
              </a:ext>
            </a:extLst>
          </p:cNvPr>
          <p:cNvSpPr/>
          <p:nvPr/>
        </p:nvSpPr>
        <p:spPr>
          <a:xfrm>
            <a:off x="2468021" y="4069331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2</a:t>
            </a: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xmlns="" id="{A603974E-E9DA-49B0-B08F-3D4BD61DD8B4}"/>
              </a:ext>
            </a:extLst>
          </p:cNvPr>
          <p:cNvSpPr/>
          <p:nvPr/>
        </p:nvSpPr>
        <p:spPr>
          <a:xfrm>
            <a:off x="3966787" y="4069331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3</a:t>
            </a:r>
          </a:p>
        </p:txBody>
      </p:sp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xmlns="" id="{9E32425F-8281-4207-A3CF-8375EC6ED65F}"/>
              </a:ext>
            </a:extLst>
          </p:cNvPr>
          <p:cNvSpPr/>
          <p:nvPr/>
        </p:nvSpPr>
        <p:spPr>
          <a:xfrm>
            <a:off x="5471786" y="4069331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4</a:t>
            </a:r>
          </a:p>
        </p:txBody>
      </p:sp>
      <p:sp>
        <p:nvSpPr>
          <p:cNvPr id="173" name="Прямоугольник 172">
            <a:extLst>
              <a:ext uri="{FF2B5EF4-FFF2-40B4-BE49-F238E27FC236}">
                <a16:creationId xmlns:a16="http://schemas.microsoft.com/office/drawing/2014/main" xmlns="" id="{AA70C890-318F-4B90-B0D3-5190EFFCE73C}"/>
              </a:ext>
            </a:extLst>
          </p:cNvPr>
          <p:cNvSpPr/>
          <p:nvPr/>
        </p:nvSpPr>
        <p:spPr>
          <a:xfrm>
            <a:off x="7042009" y="4077791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5</a:t>
            </a: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:a16="http://schemas.microsoft.com/office/drawing/2014/main" xmlns="" id="{2F0BFCD5-D9BB-4280-B45F-68831A2E84A3}"/>
              </a:ext>
            </a:extLst>
          </p:cNvPr>
          <p:cNvSpPr/>
          <p:nvPr/>
        </p:nvSpPr>
        <p:spPr>
          <a:xfrm>
            <a:off x="1084995" y="5710880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4"/>
                </a:solidFill>
              </a:rPr>
              <a:t>6</a:t>
            </a:r>
            <a:endParaRPr lang="ru-RU" sz="2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xmlns="" id="{9F75A0FB-8095-4C38-A7AD-9DAA3F964CEA}"/>
              </a:ext>
            </a:extLst>
          </p:cNvPr>
          <p:cNvSpPr/>
          <p:nvPr/>
        </p:nvSpPr>
        <p:spPr>
          <a:xfrm>
            <a:off x="2520271" y="5753224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7</a:t>
            </a:r>
          </a:p>
        </p:txBody>
      </p:sp>
      <p:sp>
        <p:nvSpPr>
          <p:cNvPr id="176" name="Прямоугольник 175">
            <a:extLst>
              <a:ext uri="{FF2B5EF4-FFF2-40B4-BE49-F238E27FC236}">
                <a16:creationId xmlns:a16="http://schemas.microsoft.com/office/drawing/2014/main" xmlns="" id="{E92476B9-66C4-466E-BBF8-F2838D146C46}"/>
              </a:ext>
            </a:extLst>
          </p:cNvPr>
          <p:cNvSpPr/>
          <p:nvPr/>
        </p:nvSpPr>
        <p:spPr>
          <a:xfrm>
            <a:off x="3955548" y="5745502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8</a:t>
            </a:r>
          </a:p>
        </p:txBody>
      </p:sp>
      <p:sp>
        <p:nvSpPr>
          <p:cNvPr id="177" name="Прямоугольник 176">
            <a:extLst>
              <a:ext uri="{FF2B5EF4-FFF2-40B4-BE49-F238E27FC236}">
                <a16:creationId xmlns:a16="http://schemas.microsoft.com/office/drawing/2014/main" xmlns="" id="{1A11B1C5-4A07-4B71-9B41-E0754D9BBE56}"/>
              </a:ext>
            </a:extLst>
          </p:cNvPr>
          <p:cNvSpPr/>
          <p:nvPr/>
        </p:nvSpPr>
        <p:spPr>
          <a:xfrm>
            <a:off x="5460547" y="5753224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9</a:t>
            </a: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xmlns="" id="{6080B134-4CDA-45E6-9E40-1634C86C25DA}"/>
              </a:ext>
            </a:extLst>
          </p:cNvPr>
          <p:cNvSpPr/>
          <p:nvPr/>
        </p:nvSpPr>
        <p:spPr>
          <a:xfrm>
            <a:off x="6940330" y="5738239"/>
            <a:ext cx="76932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10</a:t>
            </a:r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xmlns="" id="{DAA4D1AB-4A3B-47D3-8F71-AE7DC21DD3B0}"/>
              </a:ext>
            </a:extLst>
          </p:cNvPr>
          <p:cNvSpPr/>
          <p:nvPr/>
        </p:nvSpPr>
        <p:spPr>
          <a:xfrm>
            <a:off x="1087875" y="2325526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1</a:t>
            </a:r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xmlns="" id="{5099771E-0306-49AD-BB6C-DDC79C113EA1}"/>
              </a:ext>
            </a:extLst>
          </p:cNvPr>
          <p:cNvSpPr/>
          <p:nvPr/>
        </p:nvSpPr>
        <p:spPr>
          <a:xfrm>
            <a:off x="2479633" y="2325526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2</a:t>
            </a:r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xmlns="" id="{3C169ECD-9BFA-4B61-874C-A35D8A24F8E9}"/>
              </a:ext>
            </a:extLst>
          </p:cNvPr>
          <p:cNvSpPr/>
          <p:nvPr/>
        </p:nvSpPr>
        <p:spPr>
          <a:xfrm>
            <a:off x="3982523" y="2334403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3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xmlns="" id="{18CEB2B7-D39A-4D09-B87D-33F508D32265}"/>
              </a:ext>
            </a:extLst>
          </p:cNvPr>
          <p:cNvSpPr/>
          <p:nvPr/>
        </p:nvSpPr>
        <p:spPr>
          <a:xfrm>
            <a:off x="5448069" y="2325526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4</a:t>
            </a: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xmlns="" id="{332A1D61-3F77-49BC-9404-3A1A884E45D7}"/>
              </a:ext>
            </a:extLst>
          </p:cNvPr>
          <p:cNvSpPr/>
          <p:nvPr/>
        </p:nvSpPr>
        <p:spPr>
          <a:xfrm>
            <a:off x="7031351" y="2333986"/>
            <a:ext cx="5657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>
                <a:ln/>
                <a:solidFill>
                  <a:schemeClr val="accent4"/>
                </a:solidFill>
                <a:effectLst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425938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игрушка&#10;&#10;Описание создано автоматически">
            <a:extLst>
              <a:ext uri="{FF2B5EF4-FFF2-40B4-BE49-F238E27FC236}">
                <a16:creationId xmlns:a16="http://schemas.microsoft.com/office/drawing/2014/main" xmlns="" id="{D6826560-7DB9-4EC4-BFB7-42364F5F7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CCCD44-173C-4355-9B80-6A4068AE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Сколько продали?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AFB51D-6A77-4C36-AA7A-ABBFA0739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>
                <a:solidFill>
                  <a:schemeClr val="bg1"/>
                </a:solidFill>
                <a:latin typeface="Dusha V5" panose="00000500000000000000" pitchFamily="2" charset="-52"/>
              </a:rPr>
              <a:t>29.01.2019</a:t>
            </a:fld>
            <a:endParaRPr lang="ru-RU" dirty="0">
              <a:solidFill>
                <a:schemeClr val="bg1"/>
              </a:solidFill>
              <a:latin typeface="Dusha V5" panose="00000500000000000000" pitchFamily="2" charset="-52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1B1989-6BA8-4DAB-8452-540BEC22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Dusha V5" panose="00000500000000000000" pitchFamily="2" charset="-52"/>
              </a:rPr>
              <a:t>http://ptlab.mccme.ru</a:t>
            </a:r>
            <a:endParaRPr lang="ru-RU" dirty="0">
              <a:solidFill>
                <a:schemeClr val="bg1"/>
              </a:solidFill>
              <a:latin typeface="Dusha V5" panose="00000500000000000000" pitchFamily="2" charset="-52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8BAADE-E564-4546-B74B-7D6B6ECE2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bg1"/>
                </a:solidFill>
                <a:latin typeface="Dusha V5" panose="00000500000000000000" pitchFamily="2" charset="-52"/>
              </a:rPr>
              <a:t>3</a:t>
            </a:fld>
            <a:endParaRPr lang="ru-RU" dirty="0">
              <a:solidFill>
                <a:schemeClr val="bg1"/>
              </a:solidFill>
              <a:latin typeface="Dusha V5" panose="00000500000000000000" pitchFamily="2" charset="-52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8414D362-C7C8-48B5-B83D-4BA945B35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159299"/>
              </p:ext>
            </p:extLst>
          </p:nvPr>
        </p:nvGraphicFramePr>
        <p:xfrm>
          <a:off x="206026" y="1861185"/>
          <a:ext cx="8731947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221">
                  <a:extLst>
                    <a:ext uri="{9D8B030D-6E8A-4147-A177-3AD203B41FA5}">
                      <a16:colId xmlns:a16="http://schemas.microsoft.com/office/drawing/2014/main" xmlns="" val="114761630"/>
                    </a:ext>
                  </a:extLst>
                </a:gridCol>
                <a:gridCol w="2378623">
                  <a:extLst>
                    <a:ext uri="{9D8B030D-6E8A-4147-A177-3AD203B41FA5}">
                      <a16:colId xmlns:a16="http://schemas.microsoft.com/office/drawing/2014/main" xmlns="" val="2126317689"/>
                    </a:ext>
                  </a:extLst>
                </a:gridCol>
                <a:gridCol w="759699">
                  <a:extLst>
                    <a:ext uri="{9D8B030D-6E8A-4147-A177-3AD203B41FA5}">
                      <a16:colId xmlns:a16="http://schemas.microsoft.com/office/drawing/2014/main" xmlns="" val="801669153"/>
                    </a:ext>
                  </a:extLst>
                </a:gridCol>
                <a:gridCol w="3116014">
                  <a:extLst>
                    <a:ext uri="{9D8B030D-6E8A-4147-A177-3AD203B41FA5}">
                      <a16:colId xmlns:a16="http://schemas.microsoft.com/office/drawing/2014/main" xmlns="" val="3128292927"/>
                    </a:ext>
                  </a:extLst>
                </a:gridCol>
                <a:gridCol w="838900">
                  <a:extLst>
                    <a:ext uri="{9D8B030D-6E8A-4147-A177-3AD203B41FA5}">
                      <a16:colId xmlns:a16="http://schemas.microsoft.com/office/drawing/2014/main" xmlns="" val="132724755"/>
                    </a:ext>
                  </a:extLst>
                </a:gridCol>
                <a:gridCol w="1228490">
                  <a:extLst>
                    <a:ext uri="{9D8B030D-6E8A-4147-A177-3AD203B41FA5}">
                      <a16:colId xmlns:a16="http://schemas.microsoft.com/office/drawing/2014/main" xmlns="" val="4228629423"/>
                    </a:ext>
                  </a:extLst>
                </a:gridCol>
              </a:tblGrid>
              <a:tr h="636702">
                <a:tc>
                  <a:txBody>
                    <a:bodyPr/>
                    <a:lstStyle/>
                    <a:p>
                      <a:r>
                        <a:rPr lang="ru-RU" dirty="0">
                          <a:latin typeface="Dusha V5" panose="00000500000000000000" pitchFamily="2" charset="-52"/>
                        </a:rPr>
                        <a:t>№</a:t>
                      </a:r>
                    </a:p>
                  </a:txBody>
                  <a:tcPr>
                    <a:solidFill>
                      <a:srgbClr val="2440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Dusha V5" panose="00000500000000000000" pitchFamily="2" charset="-52"/>
                        </a:rPr>
                        <a:t>Наименование</a:t>
                      </a:r>
                    </a:p>
                  </a:txBody>
                  <a:tcPr>
                    <a:solidFill>
                      <a:srgbClr val="2440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Dusha V5" panose="00000500000000000000" pitchFamily="2" charset="-52"/>
                        </a:rPr>
                        <a:t>Цена, руб.</a:t>
                      </a:r>
                    </a:p>
                  </a:txBody>
                  <a:tcPr>
                    <a:solidFill>
                      <a:srgbClr val="2440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Dusha V5" panose="00000500000000000000" pitchFamily="2" charset="-52"/>
                        </a:rPr>
                        <a:t>Продано</a:t>
                      </a:r>
                    </a:p>
                  </a:txBody>
                  <a:tcPr>
                    <a:solidFill>
                      <a:srgbClr val="2440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Dusha V5" panose="00000500000000000000" pitchFamily="2" charset="-52"/>
                        </a:rPr>
                        <a:t>Всего</a:t>
                      </a:r>
                    </a:p>
                  </a:txBody>
                  <a:tcPr>
                    <a:solidFill>
                      <a:srgbClr val="24406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Dusha V5" panose="00000500000000000000" pitchFamily="2" charset="-52"/>
                        </a:rPr>
                        <a:t>Выручка, руб.</a:t>
                      </a:r>
                    </a:p>
                  </a:txBody>
                  <a:tcPr>
                    <a:solidFill>
                      <a:srgbClr val="24406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0229696"/>
                  </a:ext>
                </a:extLst>
              </a:tr>
              <a:tr h="56486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1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Брелок сувенирный FIFA 2018 "Мяч 3D" 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630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9167233"/>
                  </a:ext>
                </a:extLst>
              </a:tr>
              <a:tr h="56486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2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Магнит сувенирный FIFA 2018 "Кубок" 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140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808214"/>
                  </a:ext>
                </a:extLst>
              </a:tr>
              <a:tr h="56486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3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Мяч футбольный FIFA</a:t>
                      </a:r>
                    </a:p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2018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Zabivaka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580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601007"/>
                  </a:ext>
                </a:extLst>
              </a:tr>
              <a:tr h="56486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4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Майка женская ЧМ 2018 FIFA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1000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3564346"/>
                  </a:ext>
                </a:extLst>
              </a:tr>
              <a:tr h="56486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5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Альбом с 15 наклейками 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Panini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80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9090185"/>
                  </a:ext>
                </a:extLst>
              </a:tr>
              <a:tr h="564864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6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Подарочная монета ЧМ по футболу FIFA 2018 в России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Dusha V5" panose="00000500000000000000" pitchFamily="2" charset="-52"/>
                        </a:rPr>
                        <a:t>150</a:t>
                      </a: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Dusha V5" panose="00000500000000000000" pitchFamily="2" charset="-52"/>
                      </a:endParaRPr>
                    </a:p>
                  </a:txBody>
                  <a:tcPr>
                    <a:solidFill>
                      <a:srgbClr val="EAEAEA">
                        <a:alpha val="7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414355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06064E-4B4E-4B8D-9DEA-AC1938B2E9EA}"/>
              </a:ext>
            </a:extLst>
          </p:cNvPr>
          <p:cNvSpPr txBox="1"/>
          <p:nvPr/>
        </p:nvSpPr>
        <p:spPr>
          <a:xfrm>
            <a:off x="206026" y="6219825"/>
            <a:ext cx="87319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Dusha V5" panose="00000500000000000000" pitchFamily="2" charset="-52"/>
              </a:rPr>
              <a:t>Торговые марки </a:t>
            </a:r>
            <a:r>
              <a:rPr lang="en-US" sz="800" dirty="0">
                <a:solidFill>
                  <a:schemeClr val="bg1"/>
                </a:solidFill>
                <a:latin typeface="Dusha V5" panose="00000500000000000000" pitchFamily="2" charset="-52"/>
              </a:rPr>
              <a:t>FIFA </a:t>
            </a:r>
            <a:r>
              <a:rPr lang="ru-RU" sz="800" dirty="0">
                <a:solidFill>
                  <a:schemeClr val="bg1"/>
                </a:solidFill>
                <a:latin typeface="Dusha V5" panose="00000500000000000000" pitchFamily="2" charset="-52"/>
              </a:rPr>
              <a:t>Чемпионат мира, эмблемы ЧМ-2018, </a:t>
            </a:r>
            <a:r>
              <a:rPr lang="en-US" sz="800" dirty="0">
                <a:solidFill>
                  <a:schemeClr val="bg1"/>
                </a:solidFill>
                <a:latin typeface="Dusha V5" panose="00000500000000000000" pitchFamily="2" charset="-52"/>
              </a:rPr>
              <a:t>FIFA </a:t>
            </a:r>
            <a:r>
              <a:rPr lang="ru-RU" sz="800" dirty="0">
                <a:solidFill>
                  <a:schemeClr val="bg1"/>
                </a:solidFill>
                <a:latin typeface="Dusha V5" panose="00000500000000000000" pitchFamily="2" charset="-52"/>
              </a:rPr>
              <a:t>используются в учебных целых, в соответствии с ст.1274 ГК РФ. Все права защищены. Подробнее: </a:t>
            </a:r>
            <a:r>
              <a:rPr lang="en-US" sz="800" dirty="0">
                <a:solidFill>
                  <a:schemeClr val="bg1"/>
                </a:solidFill>
                <a:latin typeface="Dusha V5" panose="00000500000000000000" pitchFamily="2" charset="-52"/>
              </a:rPr>
              <a:t>https://fifa.com</a:t>
            </a:r>
            <a:endParaRPr lang="ru-RU" sz="800" dirty="0">
              <a:solidFill>
                <a:schemeClr val="bg1"/>
              </a:solidFill>
              <a:latin typeface="Dusha V5" panose="00000500000000000000" pitchFamily="2" charset="-52"/>
            </a:endParaRPr>
          </a:p>
        </p:txBody>
      </p:sp>
      <p:pic>
        <p:nvPicPr>
          <p:cNvPr id="1026" name="Picture 2" descr="http://nov.radugaduga.ru/linkpics/124/124602_3b.jpg">
            <a:extLst>
              <a:ext uri="{FF2B5EF4-FFF2-40B4-BE49-F238E27FC236}">
                <a16:creationId xmlns:a16="http://schemas.microsoft.com/office/drawing/2014/main" xmlns="" id="{ACE9C92D-0252-43ED-BC63-C8DEAC559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7" b="95333" l="10000" r="90000">
                        <a14:foregroundMark x1="59600" y1="4333" x2="59600" y2="4333"/>
                        <a14:foregroundMark x1="61067" y1="95333" x2="61067" y2="9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" y="2580819"/>
            <a:ext cx="483870" cy="48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onlinetrade.ru/img/items/b/ooo_orlando_magnit_fifa_2018_karton_kubok__774976_2.jpg">
            <a:extLst>
              <a:ext uri="{FF2B5EF4-FFF2-40B4-BE49-F238E27FC236}">
                <a16:creationId xmlns:a16="http://schemas.microsoft.com/office/drawing/2014/main" xmlns="" id="{18C19392-0FC5-4C54-80DF-C2ADBA868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0" r="98250">
                        <a14:foregroundMark x1="10250" y1="35750" x2="10250" y2="35750"/>
                        <a14:foregroundMark x1="10250" y1="40625" x2="10250" y2="40625"/>
                        <a14:foregroundMark x1="12875" y1="55000" x2="12875" y2="55000"/>
                        <a14:foregroundMark x1="3750" y1="37125" x2="3750" y2="37125"/>
                        <a14:foregroundMark x1="3125" y1="42125" x2="3125" y2="42125"/>
                        <a14:foregroundMark x1="41375" y1="47000" x2="41375" y2="47000"/>
                        <a14:foregroundMark x1="59125" y1="57625" x2="59125" y2="57625"/>
                        <a14:foregroundMark x1="92375" y1="45000" x2="92375" y2="45000"/>
                        <a14:foregroundMark x1="77875" y1="48250" x2="77875" y2="48250"/>
                        <a14:foregroundMark x1="74250" y1="48000" x2="74250" y2="48000"/>
                        <a14:foregroundMark x1="70000" y1="48000" x2="70000" y2="48000"/>
                        <a14:foregroundMark x1="62125" y1="47625" x2="62125" y2="47625"/>
                        <a14:foregroundMark x1="55375" y1="47625" x2="55375" y2="47625"/>
                        <a14:foregroundMark x1="52500" y1="28125" x2="52500" y2="28125"/>
                        <a14:foregroundMark x1="52500" y1="28625" x2="52500" y2="28625"/>
                        <a14:foregroundMark x1="54000" y1="47125" x2="54000" y2="47125"/>
                        <a14:foregroundMark x1="55125" y1="48000" x2="55125" y2="48000"/>
                        <a14:foregroundMark x1="55375" y1="47875" x2="55375" y2="47875"/>
                        <a14:foregroundMark x1="65625" y1="46250" x2="65625" y2="46250"/>
                        <a14:foregroundMark x1="98250" y1="33000" x2="98250" y2="33000"/>
                        <a14:foregroundMark x1="96125" y1="33375" x2="96125" y2="33375"/>
                        <a14:foregroundMark x1="96250" y1="34000" x2="96250" y2="34000"/>
                        <a14:foregroundMark x1="95375" y1="36875" x2="95375" y2="36875"/>
                        <a14:foregroundMark x1="95375" y1="31000" x2="95875" y2="22875"/>
                        <a14:foregroundMark x1="96250" y1="23125" x2="95875" y2="75250"/>
                        <a14:foregroundMark x1="95000" y1="66875" x2="82500" y2="74500"/>
                        <a14:foregroundMark x1="95625" y1="69250" x2="80125" y2="75375"/>
                        <a14:foregroundMark x1="98250" y1="77875" x2="11000" y2="79750"/>
                        <a14:foregroundMark x1="13125" y1="77000" x2="77250" y2="78500"/>
                        <a14:foregroundMark x1="13750" y1="83125" x2="58250" y2="83750"/>
                        <a14:foregroundMark x1="58250" y1="83750" x2="91000" y2="82375"/>
                        <a14:foregroundMark x1="500" y1="76125" x2="11000" y2="7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" y="3303315"/>
            <a:ext cx="412230" cy="41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vibor-ogromen.ru/img/products/54805-mjach-futbolnyj-fifa-2018-t11661-zabivaka.jpg">
            <a:extLst>
              <a:ext uri="{FF2B5EF4-FFF2-40B4-BE49-F238E27FC236}">
                <a16:creationId xmlns:a16="http://schemas.microsoft.com/office/drawing/2014/main" xmlns="" id="{DF3431D4-0B64-4E6E-A210-D1ECE4039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64" b="98983" l="2500" r="97700">
                        <a14:foregroundMark x1="51700" y1="20041" x2="51700" y2="20041"/>
                        <a14:foregroundMark x1="48900" y1="14344" x2="66400" y2="24313"/>
                        <a14:foregroundMark x1="32600" y1="22991" x2="31200" y2="50051"/>
                        <a14:foregroundMark x1="34300" y1="12920" x2="10400" y2="40488"/>
                        <a14:foregroundMark x1="10100" y1="33672" x2="10100" y2="33672"/>
                        <a14:foregroundMark x1="11400" y1="26246" x2="6100" y2="36623"/>
                        <a14:foregroundMark x1="12600" y1="26857" x2="34100" y2="6714"/>
                        <a14:foregroundMark x1="34100" y1="6714" x2="65200" y2="6104"/>
                        <a14:foregroundMark x1="65200" y1="6104" x2="84700" y2="37640"/>
                        <a14:foregroundMark x1="84700" y1="37640" x2="54700" y2="50661"/>
                        <a14:foregroundMark x1="54700" y1="50661" x2="18400" y2="26348"/>
                        <a14:foregroundMark x1="58400" y1="13428" x2="58400" y2="13428"/>
                        <a14:foregroundMark x1="63700" y1="13428" x2="57800" y2="12920"/>
                        <a14:foregroundMark x1="48200" y1="15259" x2="48600" y2="31740"/>
                        <a14:foregroundMark x1="55500" y1="31434" x2="60200" y2="36012"/>
                        <a14:foregroundMark x1="57500" y1="28281" x2="62600" y2="37945"/>
                        <a14:foregroundMark x1="61300" y1="27263" x2="64100" y2="31740"/>
                        <a14:foregroundMark x1="35800" y1="21465" x2="41000" y2="26144"/>
                        <a14:foregroundMark x1="75800" y1="30824" x2="70800" y2="37233"/>
                        <a14:foregroundMark x1="40600" y1="81994" x2="72100" y2="96846"/>
                        <a14:foregroundMark x1="72100" y1="96846" x2="74300" y2="97253"/>
                        <a14:foregroundMark x1="94300" y1="63377" x2="88800" y2="71109"/>
                        <a14:foregroundMark x1="96500" y1="40692" x2="94500" y2="61750"/>
                        <a14:foregroundMark x1="95900" y1="55849" x2="95900" y2="62665"/>
                        <a14:foregroundMark x1="97700" y1="56968" x2="95800" y2="66226"/>
                        <a14:foregroundMark x1="94500" y1="33571" x2="97500" y2="48118"/>
                        <a14:foregroundMark x1="8500" y1="42421" x2="9200" y2="51170"/>
                        <a14:foregroundMark x1="5500" y1="36826" x2="3900" y2="50356"/>
                        <a14:foregroundMark x1="6100" y1="31638" x2="4200" y2="61445"/>
                        <a14:foregroundMark x1="4200" y1="61445" x2="21800" y2="89013"/>
                        <a14:foregroundMark x1="21800" y1="89013" x2="51600" y2="98983"/>
                        <a14:foregroundMark x1="51600" y1="98983" x2="70500" y2="91862"/>
                        <a14:foregroundMark x1="8900" y1="73449" x2="11800" y2="80366"/>
                        <a14:foregroundMark x1="14300" y1="83622" x2="16600" y2="86572"/>
                        <a14:foregroundMark x1="13000" y1="81384" x2="21200" y2="88098"/>
                        <a14:foregroundMark x1="5800" y1="68260" x2="9300" y2="76602"/>
                        <a14:foregroundMark x1="56100" y1="3764" x2="43100" y2="4578"/>
                        <a14:foregroundMark x1="57000" y1="10682" x2="46000" y2="18718"/>
                        <a14:foregroundMark x1="52700" y1="29705" x2="52300" y2="29400"/>
                        <a14:foregroundMark x1="54300" y1="26653" x2="54300" y2="26653"/>
                        <a14:foregroundMark x1="60600" y1="41709" x2="60600" y2="41709"/>
                        <a14:foregroundMark x1="54600" y1="41811" x2="54600" y2="41811"/>
                        <a14:foregroundMark x1="62800" y1="40488" x2="62800" y2="40488"/>
                        <a14:foregroundMark x1="2500" y1="56968" x2="2500" y2="56968"/>
                        <a14:foregroundMark x1="2500" y1="58800" x2="2500" y2="58800"/>
                        <a14:foregroundMark x1="5000" y1="66938" x2="5000" y2="66938"/>
                        <a14:backgroundMark x1="700" y1="36623" x2="700" y2="36623"/>
                        <a14:backgroundMark x1="400" y1="39369" x2="400" y2="39369"/>
                        <a14:backgroundMark x1="300" y1="42421" x2="300" y2="42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4" y="3954171"/>
            <a:ext cx="285751" cy="28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xn--b1apcnb5dwc.xn--80agbcqdjc3d.xn--p1ai/images/prodacts/sourse/64558/64558887_futbolka-jenskaya-2018-fifa-world-cup-russia-no-brand-ftsw02h1xl.jpg">
            <a:extLst>
              <a:ext uri="{FF2B5EF4-FFF2-40B4-BE49-F238E27FC236}">
                <a16:creationId xmlns:a16="http://schemas.microsoft.com/office/drawing/2014/main" xmlns="" id="{2F2FE52A-A858-494E-B6B6-AAAABA528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50" b="97250" l="5000" r="94000">
                        <a14:foregroundMark x1="26667" y1="17000" x2="26667" y2="17000"/>
                        <a14:foregroundMark x1="18667" y1="10750" x2="59667" y2="16250"/>
                        <a14:foregroundMark x1="59667" y1="16250" x2="76333" y2="9750"/>
                        <a14:foregroundMark x1="94000" y1="26000" x2="85667" y2="24750"/>
                        <a14:foregroundMark x1="19333" y1="94000" x2="60333" y2="93000"/>
                        <a14:foregroundMark x1="60333" y1="93000" x2="19333" y2="95500"/>
                        <a14:foregroundMark x1="19333" y1="95500" x2="59333" y2="98750"/>
                        <a14:foregroundMark x1="59333" y1="98750" x2="19000" y2="90500"/>
                        <a14:foregroundMark x1="19000" y1="90500" x2="59333" y2="94500"/>
                        <a14:foregroundMark x1="59333" y1="94500" x2="21000" y2="91500"/>
                        <a14:foregroundMark x1="61333" y1="96000" x2="75000" y2="97250"/>
                        <a14:foregroundMark x1="5333" y1="15750" x2="10000" y2="21500"/>
                        <a14:foregroundMark x1="21000" y1="8250" x2="64000" y2="5750"/>
                        <a14:foregroundMark x1="64000" y1="5750" x2="79000" y2="6000"/>
                        <a14:foregroundMark x1="37000" y1="4250" x2="60667" y2="5750"/>
                        <a14:foregroundMark x1="43333" y1="25250" x2="43333" y2="25250"/>
                        <a14:foregroundMark x1="47667" y1="25750" x2="47667" y2="25750"/>
                        <a14:foregroundMark x1="51667" y1="25750" x2="51667" y2="25750"/>
                        <a14:foregroundMark x1="51000" y1="25250" x2="51000" y2="25250"/>
                        <a14:foregroundMark x1="51000" y1="24750" x2="51000" y2="24750"/>
                        <a14:foregroundMark x1="44333" y1="25500" x2="44333" y2="25500"/>
                        <a14:foregroundMark x1="44333" y1="25500" x2="44333" y2="25500"/>
                        <a14:foregroundMark x1="40000" y1="25000" x2="40000" y2="25000"/>
                        <a14:foregroundMark x1="40000" y1="25000" x2="40000" y2="25000"/>
                        <a14:foregroundMark x1="35667" y1="27250" x2="35667" y2="27250"/>
                        <a14:foregroundMark x1="35667" y1="27250" x2="35667" y2="27250"/>
                        <a14:foregroundMark x1="37333" y1="35250" x2="37333" y2="35250"/>
                        <a14:foregroundMark x1="37333" y1="35250" x2="37333" y2="35250"/>
                        <a14:foregroundMark x1="40667" y1="35250" x2="40667" y2="35250"/>
                        <a14:foregroundMark x1="40667" y1="35250" x2="40667" y2="35250"/>
                        <a14:foregroundMark x1="49000" y1="35500" x2="49000" y2="35500"/>
                        <a14:foregroundMark x1="49000" y1="35500" x2="49000" y2="35500"/>
                        <a14:foregroundMark x1="54000" y1="35250" x2="54000" y2="35250"/>
                        <a14:foregroundMark x1="54000" y1="35250" x2="54000" y2="35250"/>
                        <a14:foregroundMark x1="62333" y1="36000" x2="62333" y2="36000"/>
                        <a14:foregroundMark x1="62333" y1="36000" x2="62333" y2="36000"/>
                        <a14:foregroundMark x1="59667" y1="26500" x2="59667" y2="26500"/>
                        <a14:foregroundMark x1="60000" y1="26500" x2="60000" y2="26500"/>
                        <a14:foregroundMark x1="64667" y1="27250" x2="64667" y2="27250"/>
                        <a14:foregroundMark x1="64667" y1="27250" x2="64667" y2="27250"/>
                        <a14:foregroundMark x1="64000" y1="23750" x2="64000" y2="23750"/>
                        <a14:foregroundMark x1="64000" y1="23750" x2="64000" y2="23750"/>
                        <a14:foregroundMark x1="56667" y1="25250" x2="56667" y2="25250"/>
                        <a14:foregroundMark x1="55667" y1="25250" x2="55667" y2="25250"/>
                        <a14:foregroundMark x1="55667" y1="25250" x2="55667" y2="25250"/>
                        <a14:foregroundMark x1="70667" y1="52750" x2="70667" y2="52750"/>
                        <a14:foregroundMark x1="70667" y1="52750" x2="70667" y2="5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6" y="4498746"/>
            <a:ext cx="215266" cy="28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ozon-st.cdn.ngenix.net/multimedia/1022879106.JPG">
            <a:extLst>
              <a:ext uri="{FF2B5EF4-FFF2-40B4-BE49-F238E27FC236}">
                <a16:creationId xmlns:a16="http://schemas.microsoft.com/office/drawing/2014/main" xmlns="" id="{361A218F-E8AB-448D-AA9A-C04E671B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5" y="5119388"/>
            <a:ext cx="194675" cy="23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oins.tsbnk.ru/upload/medialibrary/a6e/kubok1_mn.png">
            <a:extLst>
              <a:ext uri="{FF2B5EF4-FFF2-40B4-BE49-F238E27FC236}">
                <a16:creationId xmlns:a16="http://schemas.microsoft.com/office/drawing/2014/main" xmlns="" id="{A13DE088-8531-4AC2-8949-129086E84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68"/>
          <a:stretch/>
        </p:blipFill>
        <p:spPr bwMode="auto">
          <a:xfrm>
            <a:off x="231030" y="5706748"/>
            <a:ext cx="3332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D579E198-D327-40DB-81ED-B8DF26BADAA8}"/>
              </a:ext>
            </a:extLst>
          </p:cNvPr>
          <p:cNvCxnSpPr/>
          <p:nvPr/>
        </p:nvCxnSpPr>
        <p:spPr>
          <a:xfrm>
            <a:off x="3895725" y="2580819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A87D125F-42B7-4E97-BB56-EEABAA7A112B}"/>
              </a:ext>
            </a:extLst>
          </p:cNvPr>
          <p:cNvCxnSpPr/>
          <p:nvPr/>
        </p:nvCxnSpPr>
        <p:spPr>
          <a:xfrm>
            <a:off x="4048125" y="2580819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E03D45FE-E572-47B2-9519-9A6CABB62C0A}"/>
              </a:ext>
            </a:extLst>
          </p:cNvPr>
          <p:cNvCxnSpPr/>
          <p:nvPr/>
        </p:nvCxnSpPr>
        <p:spPr>
          <a:xfrm>
            <a:off x="4191000" y="2580819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947A1A05-8681-46BD-867C-265CDE63A119}"/>
              </a:ext>
            </a:extLst>
          </p:cNvPr>
          <p:cNvCxnSpPr/>
          <p:nvPr/>
        </p:nvCxnSpPr>
        <p:spPr>
          <a:xfrm>
            <a:off x="4333875" y="2580819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1222DD47-7D13-4D98-9138-9C35DEE04ECD}"/>
              </a:ext>
            </a:extLst>
          </p:cNvPr>
          <p:cNvCxnSpPr/>
          <p:nvPr/>
        </p:nvCxnSpPr>
        <p:spPr>
          <a:xfrm>
            <a:off x="3895725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90F6A96B-A1C0-42EC-BD91-6B24566327C7}"/>
              </a:ext>
            </a:extLst>
          </p:cNvPr>
          <p:cNvCxnSpPr/>
          <p:nvPr/>
        </p:nvCxnSpPr>
        <p:spPr>
          <a:xfrm>
            <a:off x="4048125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B83B0CD8-4984-444F-9222-EB12A20AC16B}"/>
              </a:ext>
            </a:extLst>
          </p:cNvPr>
          <p:cNvCxnSpPr/>
          <p:nvPr/>
        </p:nvCxnSpPr>
        <p:spPr>
          <a:xfrm>
            <a:off x="4191000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B032DC21-1C0A-4DEA-9DDD-02BA04EBCC8F}"/>
              </a:ext>
            </a:extLst>
          </p:cNvPr>
          <p:cNvCxnSpPr/>
          <p:nvPr/>
        </p:nvCxnSpPr>
        <p:spPr>
          <a:xfrm>
            <a:off x="4333875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0F5DDC6-95FA-4441-9CA3-ABB2BCAE9906}"/>
              </a:ext>
            </a:extLst>
          </p:cNvPr>
          <p:cNvCxnSpPr/>
          <p:nvPr/>
        </p:nvCxnSpPr>
        <p:spPr>
          <a:xfrm>
            <a:off x="3825875" y="3344635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0255CDCF-CC47-4750-8CBC-F80FADC60656}"/>
              </a:ext>
            </a:extLst>
          </p:cNvPr>
          <p:cNvCxnSpPr/>
          <p:nvPr/>
        </p:nvCxnSpPr>
        <p:spPr>
          <a:xfrm>
            <a:off x="4757738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63F25CB9-4627-46FB-B216-74121C23B6A2}"/>
              </a:ext>
            </a:extLst>
          </p:cNvPr>
          <p:cNvCxnSpPr/>
          <p:nvPr/>
        </p:nvCxnSpPr>
        <p:spPr>
          <a:xfrm>
            <a:off x="4910138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FB5DFB62-9585-4A2F-979B-EB3736FFB515}"/>
              </a:ext>
            </a:extLst>
          </p:cNvPr>
          <p:cNvCxnSpPr/>
          <p:nvPr/>
        </p:nvCxnSpPr>
        <p:spPr>
          <a:xfrm>
            <a:off x="5053013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BA7EA7A1-88C2-462F-8183-BF6EA3F6FAE0}"/>
              </a:ext>
            </a:extLst>
          </p:cNvPr>
          <p:cNvCxnSpPr/>
          <p:nvPr/>
        </p:nvCxnSpPr>
        <p:spPr>
          <a:xfrm>
            <a:off x="5195888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0DDBF7AF-F4B8-46CB-939C-30A45960C79C}"/>
              </a:ext>
            </a:extLst>
          </p:cNvPr>
          <p:cNvCxnSpPr/>
          <p:nvPr/>
        </p:nvCxnSpPr>
        <p:spPr>
          <a:xfrm>
            <a:off x="4687888" y="3344635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E52CA40A-4BEB-485E-8A46-8BEB86B26D1A}"/>
              </a:ext>
            </a:extLst>
          </p:cNvPr>
          <p:cNvCxnSpPr/>
          <p:nvPr/>
        </p:nvCxnSpPr>
        <p:spPr>
          <a:xfrm>
            <a:off x="5524500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E34025D3-C7FD-4607-877C-EAAFB84DB80D}"/>
              </a:ext>
            </a:extLst>
          </p:cNvPr>
          <p:cNvCxnSpPr/>
          <p:nvPr/>
        </p:nvCxnSpPr>
        <p:spPr>
          <a:xfrm>
            <a:off x="5676900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8B9061BC-3862-461D-8796-A3DD1AE74419}"/>
              </a:ext>
            </a:extLst>
          </p:cNvPr>
          <p:cNvCxnSpPr/>
          <p:nvPr/>
        </p:nvCxnSpPr>
        <p:spPr>
          <a:xfrm>
            <a:off x="5819775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336C5AAB-6124-44D7-9843-478EAF9F33AB}"/>
              </a:ext>
            </a:extLst>
          </p:cNvPr>
          <p:cNvCxnSpPr/>
          <p:nvPr/>
        </p:nvCxnSpPr>
        <p:spPr>
          <a:xfrm>
            <a:off x="5962650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F37D9F14-5B0F-4B48-83D8-401CFC8A2CBB}"/>
              </a:ext>
            </a:extLst>
          </p:cNvPr>
          <p:cNvCxnSpPr/>
          <p:nvPr/>
        </p:nvCxnSpPr>
        <p:spPr>
          <a:xfrm>
            <a:off x="5454650" y="3344635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82371F20-8800-401E-BBF3-C81D20625D91}"/>
              </a:ext>
            </a:extLst>
          </p:cNvPr>
          <p:cNvCxnSpPr/>
          <p:nvPr/>
        </p:nvCxnSpPr>
        <p:spPr>
          <a:xfrm>
            <a:off x="6315075" y="3153907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C020E398-543E-4169-B936-620964CF34E1}"/>
              </a:ext>
            </a:extLst>
          </p:cNvPr>
          <p:cNvCxnSpPr/>
          <p:nvPr/>
        </p:nvCxnSpPr>
        <p:spPr>
          <a:xfrm>
            <a:off x="3895725" y="3755278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C2CE7900-D0E2-42F7-976C-244CCF98DAFA}"/>
              </a:ext>
            </a:extLst>
          </p:cNvPr>
          <p:cNvCxnSpPr/>
          <p:nvPr/>
        </p:nvCxnSpPr>
        <p:spPr>
          <a:xfrm>
            <a:off x="3911918" y="4367163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8AD3BFBB-D698-415B-96E5-1DF1A59C8BE5}"/>
              </a:ext>
            </a:extLst>
          </p:cNvPr>
          <p:cNvCxnSpPr/>
          <p:nvPr/>
        </p:nvCxnSpPr>
        <p:spPr>
          <a:xfrm>
            <a:off x="4064318" y="4367163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2F838E76-67AB-4174-8C67-C661252F410F}"/>
              </a:ext>
            </a:extLst>
          </p:cNvPr>
          <p:cNvCxnSpPr/>
          <p:nvPr/>
        </p:nvCxnSpPr>
        <p:spPr>
          <a:xfrm>
            <a:off x="4207193" y="4367163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6BC73972-A7D4-4AEA-BDF3-091054C26C6A}"/>
              </a:ext>
            </a:extLst>
          </p:cNvPr>
          <p:cNvCxnSpPr/>
          <p:nvPr/>
        </p:nvCxnSpPr>
        <p:spPr>
          <a:xfrm>
            <a:off x="4350068" y="4367163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3D9DBBAE-DFB5-46F2-9BFF-268C98FA0D60}"/>
              </a:ext>
            </a:extLst>
          </p:cNvPr>
          <p:cNvCxnSpPr/>
          <p:nvPr/>
        </p:nvCxnSpPr>
        <p:spPr>
          <a:xfrm>
            <a:off x="3842068" y="4557891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3919A778-0AAD-470E-80EF-C643E238888B}"/>
              </a:ext>
            </a:extLst>
          </p:cNvPr>
          <p:cNvCxnSpPr/>
          <p:nvPr/>
        </p:nvCxnSpPr>
        <p:spPr>
          <a:xfrm>
            <a:off x="4773931" y="4367163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DCD259E4-B686-468C-A59F-7FEF3DB987C1}"/>
              </a:ext>
            </a:extLst>
          </p:cNvPr>
          <p:cNvCxnSpPr/>
          <p:nvPr/>
        </p:nvCxnSpPr>
        <p:spPr>
          <a:xfrm>
            <a:off x="4926331" y="4367163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EAA36527-6F1A-4598-AAA8-A1B37D594D4B}"/>
              </a:ext>
            </a:extLst>
          </p:cNvPr>
          <p:cNvCxnSpPr/>
          <p:nvPr/>
        </p:nvCxnSpPr>
        <p:spPr>
          <a:xfrm>
            <a:off x="5069206" y="4367163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4AA187AA-C9C8-4294-BE64-874B14DA0523}"/>
              </a:ext>
            </a:extLst>
          </p:cNvPr>
          <p:cNvCxnSpPr/>
          <p:nvPr/>
        </p:nvCxnSpPr>
        <p:spPr>
          <a:xfrm>
            <a:off x="5212081" y="4367163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F8294623-7C2B-44B1-B976-B469206B7C3B}"/>
              </a:ext>
            </a:extLst>
          </p:cNvPr>
          <p:cNvCxnSpPr/>
          <p:nvPr/>
        </p:nvCxnSpPr>
        <p:spPr>
          <a:xfrm>
            <a:off x="3932873" y="492866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026A432C-C054-4B32-A0B2-01CE7A94214A}"/>
              </a:ext>
            </a:extLst>
          </p:cNvPr>
          <p:cNvCxnSpPr/>
          <p:nvPr/>
        </p:nvCxnSpPr>
        <p:spPr>
          <a:xfrm>
            <a:off x="4085273" y="492866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5EE2A752-0504-498E-A4B9-54B3099154A8}"/>
              </a:ext>
            </a:extLst>
          </p:cNvPr>
          <p:cNvCxnSpPr/>
          <p:nvPr/>
        </p:nvCxnSpPr>
        <p:spPr>
          <a:xfrm>
            <a:off x="4228148" y="492866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58D323DA-04DF-44AC-8247-96A81C82A1F6}"/>
              </a:ext>
            </a:extLst>
          </p:cNvPr>
          <p:cNvCxnSpPr/>
          <p:nvPr/>
        </p:nvCxnSpPr>
        <p:spPr>
          <a:xfrm>
            <a:off x="4371023" y="492866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xmlns="" id="{B6EE4495-2F5E-4DDD-9809-66260C0FAAFF}"/>
              </a:ext>
            </a:extLst>
          </p:cNvPr>
          <p:cNvCxnSpPr/>
          <p:nvPr/>
        </p:nvCxnSpPr>
        <p:spPr>
          <a:xfrm>
            <a:off x="3863023" y="5119388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C2ABCEBA-3291-4CE9-B0C5-F1F6A875918E}"/>
              </a:ext>
            </a:extLst>
          </p:cNvPr>
          <p:cNvCxnSpPr/>
          <p:nvPr/>
        </p:nvCxnSpPr>
        <p:spPr>
          <a:xfrm>
            <a:off x="4765359" y="492866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D760392B-AA5F-49B5-9700-E9C5932787C1}"/>
              </a:ext>
            </a:extLst>
          </p:cNvPr>
          <p:cNvCxnSpPr/>
          <p:nvPr/>
        </p:nvCxnSpPr>
        <p:spPr>
          <a:xfrm>
            <a:off x="4917759" y="492866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xmlns="" id="{07A4412C-0AF8-40D5-8F54-37634933B2DC}"/>
              </a:ext>
            </a:extLst>
          </p:cNvPr>
          <p:cNvCxnSpPr/>
          <p:nvPr/>
        </p:nvCxnSpPr>
        <p:spPr>
          <a:xfrm>
            <a:off x="5060634" y="492866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xmlns="" id="{26DE2ABB-36AB-4934-8C89-B3E2B5F5AFDE}"/>
              </a:ext>
            </a:extLst>
          </p:cNvPr>
          <p:cNvCxnSpPr/>
          <p:nvPr/>
        </p:nvCxnSpPr>
        <p:spPr>
          <a:xfrm>
            <a:off x="5203509" y="492866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B66ACFA0-9854-4A44-A467-76C40964F64A}"/>
              </a:ext>
            </a:extLst>
          </p:cNvPr>
          <p:cNvCxnSpPr/>
          <p:nvPr/>
        </p:nvCxnSpPr>
        <p:spPr>
          <a:xfrm>
            <a:off x="4695509" y="5119388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BE8F9B48-1DAF-4D13-A2E1-2170BF225AB0}"/>
              </a:ext>
            </a:extLst>
          </p:cNvPr>
          <p:cNvCxnSpPr/>
          <p:nvPr/>
        </p:nvCxnSpPr>
        <p:spPr>
          <a:xfrm>
            <a:off x="5534025" y="492866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9E43EA47-1B54-4C0D-8B03-5F2FFEC4DD0F}"/>
              </a:ext>
            </a:extLst>
          </p:cNvPr>
          <p:cNvCxnSpPr/>
          <p:nvPr/>
        </p:nvCxnSpPr>
        <p:spPr>
          <a:xfrm>
            <a:off x="5676900" y="492866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C9930323-A48B-47ED-AD30-95671DF9F0CD}"/>
              </a:ext>
            </a:extLst>
          </p:cNvPr>
          <p:cNvCxnSpPr/>
          <p:nvPr/>
        </p:nvCxnSpPr>
        <p:spPr>
          <a:xfrm>
            <a:off x="3932873" y="551602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DBED36BB-11AF-41BA-8506-1F0807CF8078}"/>
              </a:ext>
            </a:extLst>
          </p:cNvPr>
          <p:cNvCxnSpPr/>
          <p:nvPr/>
        </p:nvCxnSpPr>
        <p:spPr>
          <a:xfrm>
            <a:off x="4085273" y="551602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22A2D7CF-191D-4ED4-8335-9ACAB8E22F93}"/>
              </a:ext>
            </a:extLst>
          </p:cNvPr>
          <p:cNvCxnSpPr/>
          <p:nvPr/>
        </p:nvCxnSpPr>
        <p:spPr>
          <a:xfrm>
            <a:off x="4228148" y="551602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xmlns="" id="{68BBF208-134E-473E-A1DA-43BF12729D4E}"/>
              </a:ext>
            </a:extLst>
          </p:cNvPr>
          <p:cNvCxnSpPr/>
          <p:nvPr/>
        </p:nvCxnSpPr>
        <p:spPr>
          <a:xfrm>
            <a:off x="4371023" y="551602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xmlns="" id="{CD36207E-8799-405D-8965-6DE6D91455D9}"/>
              </a:ext>
            </a:extLst>
          </p:cNvPr>
          <p:cNvCxnSpPr/>
          <p:nvPr/>
        </p:nvCxnSpPr>
        <p:spPr>
          <a:xfrm>
            <a:off x="3863023" y="5706748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92CCECED-EE53-4334-A9F7-08049588556F}"/>
              </a:ext>
            </a:extLst>
          </p:cNvPr>
          <p:cNvCxnSpPr/>
          <p:nvPr/>
        </p:nvCxnSpPr>
        <p:spPr>
          <a:xfrm>
            <a:off x="4744403" y="551602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xmlns="" id="{9E13A016-2634-443B-B48F-17D4D5462D60}"/>
              </a:ext>
            </a:extLst>
          </p:cNvPr>
          <p:cNvCxnSpPr/>
          <p:nvPr/>
        </p:nvCxnSpPr>
        <p:spPr>
          <a:xfrm>
            <a:off x="4910138" y="551602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xmlns="" id="{A3E70519-53BD-4066-948C-C62FEAD8CE7D}"/>
              </a:ext>
            </a:extLst>
          </p:cNvPr>
          <p:cNvCxnSpPr/>
          <p:nvPr/>
        </p:nvCxnSpPr>
        <p:spPr>
          <a:xfrm>
            <a:off x="5069206" y="5516020"/>
            <a:ext cx="0" cy="3814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259C0B78-F102-40F0-B133-AB6B4D89AC03}"/>
              </a:ext>
            </a:extLst>
          </p:cNvPr>
          <p:cNvSpPr/>
          <p:nvPr/>
        </p:nvSpPr>
        <p:spPr>
          <a:xfrm>
            <a:off x="7066531" y="2518074"/>
            <a:ext cx="4122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sha V5" panose="00000500000000000000" pitchFamily="2" charset="-52"/>
              </a:rPr>
              <a:t>4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xmlns="" id="{6748FD1B-DA01-4E00-8C75-8E0EBC29E8FC}"/>
              </a:ext>
            </a:extLst>
          </p:cNvPr>
          <p:cNvSpPr/>
          <p:nvPr/>
        </p:nvSpPr>
        <p:spPr>
          <a:xfrm>
            <a:off x="7019242" y="3116898"/>
            <a:ext cx="5068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sha V5" panose="00000500000000000000" pitchFamily="2" charset="-52"/>
              </a:rPr>
              <a:t>16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xmlns="" id="{79B2D255-5E00-4663-8014-8E986677D0F0}"/>
              </a:ext>
            </a:extLst>
          </p:cNvPr>
          <p:cNvSpPr/>
          <p:nvPr/>
        </p:nvSpPr>
        <p:spPr>
          <a:xfrm>
            <a:off x="7130283" y="3692561"/>
            <a:ext cx="2808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sha V5" panose="00000500000000000000" pitchFamily="2" charset="-52"/>
              </a:rPr>
              <a:t>1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xmlns="" id="{D2CA96E0-61F6-4A54-AB3B-E30024ABEA20}"/>
              </a:ext>
            </a:extLst>
          </p:cNvPr>
          <p:cNvSpPr/>
          <p:nvPr/>
        </p:nvSpPr>
        <p:spPr>
          <a:xfrm>
            <a:off x="7064560" y="4276520"/>
            <a:ext cx="4122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sha V5" panose="00000500000000000000" pitchFamily="2" charset="-52"/>
              </a:rPr>
              <a:t>9</a:t>
            </a: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xmlns="" id="{B598BBBF-F632-42A4-BB7C-00375783D0F0}"/>
              </a:ext>
            </a:extLst>
          </p:cNvPr>
          <p:cNvSpPr/>
          <p:nvPr/>
        </p:nvSpPr>
        <p:spPr>
          <a:xfrm>
            <a:off x="7026521" y="4865639"/>
            <a:ext cx="4844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sha V5" panose="00000500000000000000" pitchFamily="2" charset="-52"/>
              </a:rPr>
              <a:t>12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467DA9D7-BE0E-4094-BC3C-CCBC4F88ACC0}"/>
              </a:ext>
            </a:extLst>
          </p:cNvPr>
          <p:cNvSpPr/>
          <p:nvPr/>
        </p:nvSpPr>
        <p:spPr>
          <a:xfrm>
            <a:off x="7076621" y="5436142"/>
            <a:ext cx="3994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sha V5" panose="00000500000000000000" pitchFamily="2" charset="-52"/>
              </a:rPr>
              <a:t>8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0E972958-FE13-4A3F-8FAD-3440AF3D4FB9}"/>
              </a:ext>
            </a:extLst>
          </p:cNvPr>
          <p:cNvSpPr/>
          <p:nvPr/>
        </p:nvSpPr>
        <p:spPr>
          <a:xfrm>
            <a:off x="7801092" y="2509937"/>
            <a:ext cx="10310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sha V5" panose="00000500000000000000" pitchFamily="2" charset="-52"/>
              </a:rPr>
              <a:t>2520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xmlns="" id="{A4618805-57C0-410A-8CC4-121F2147EC83}"/>
              </a:ext>
            </a:extLst>
          </p:cNvPr>
          <p:cNvSpPr/>
          <p:nvPr/>
        </p:nvSpPr>
        <p:spPr>
          <a:xfrm>
            <a:off x="7800536" y="3116898"/>
            <a:ext cx="10486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sha V5" panose="00000500000000000000" pitchFamily="2" charset="-52"/>
              </a:rPr>
              <a:t>2240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xmlns="" id="{E25820F1-628A-44BD-AE0E-06D171764BDE}"/>
              </a:ext>
            </a:extLst>
          </p:cNvPr>
          <p:cNvSpPr/>
          <p:nvPr/>
        </p:nvSpPr>
        <p:spPr>
          <a:xfrm>
            <a:off x="7913162" y="3692561"/>
            <a:ext cx="8386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sha V5" panose="00000500000000000000" pitchFamily="2" charset="-52"/>
              </a:rPr>
              <a:t>580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E63574C9-E367-4D24-BAA2-59536875B9F8}"/>
              </a:ext>
            </a:extLst>
          </p:cNvPr>
          <p:cNvSpPr/>
          <p:nvPr/>
        </p:nvSpPr>
        <p:spPr>
          <a:xfrm>
            <a:off x="7758858" y="4268224"/>
            <a:ext cx="1132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sha V5" panose="00000500000000000000" pitchFamily="2" charset="-52"/>
              </a:rPr>
              <a:t>9000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xmlns="" id="{0E5C6E21-4D04-49E6-97D7-27770E0E2920}"/>
              </a:ext>
            </a:extLst>
          </p:cNvPr>
          <p:cNvSpPr/>
          <p:nvPr/>
        </p:nvSpPr>
        <p:spPr>
          <a:xfrm>
            <a:off x="7886296" y="4841454"/>
            <a:ext cx="877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sha V5" panose="00000500000000000000" pitchFamily="2" charset="-52"/>
              </a:rPr>
              <a:t>960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xmlns="" id="{F8AED703-B3D5-420D-A2CD-EFD946D44B9E}"/>
              </a:ext>
            </a:extLst>
          </p:cNvPr>
          <p:cNvSpPr/>
          <p:nvPr/>
        </p:nvSpPr>
        <p:spPr>
          <a:xfrm>
            <a:off x="7849843" y="5456009"/>
            <a:ext cx="9653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usha V5" panose="00000500000000000000" pitchFamily="2" charset="-52"/>
              </a:rPr>
              <a:t>1200</a:t>
            </a:r>
          </a:p>
        </p:txBody>
      </p:sp>
    </p:spTree>
    <p:extLst>
      <p:ext uri="{BB962C8B-B14F-4D97-AF65-F5344CB8AC3E}">
        <p14:creationId xmlns:p14="http://schemas.microsoft.com/office/powerpoint/2010/main" val="24479338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3C01DF-8774-49CE-A005-149AAF43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Посчитаем отметки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708AA8C4-9251-41BA-8F24-58D588BC99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271688"/>
              </p:ext>
            </p:extLst>
          </p:nvPr>
        </p:nvGraphicFramePr>
        <p:xfrm>
          <a:off x="241300" y="1600200"/>
          <a:ext cx="8623300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700">
                  <a:extLst>
                    <a:ext uri="{9D8B030D-6E8A-4147-A177-3AD203B41FA5}">
                      <a16:colId xmlns:a16="http://schemas.microsoft.com/office/drawing/2014/main" xmlns="" val="448811981"/>
                    </a:ext>
                  </a:extLst>
                </a:gridCol>
                <a:gridCol w="2239211">
                  <a:extLst>
                    <a:ext uri="{9D8B030D-6E8A-4147-A177-3AD203B41FA5}">
                      <a16:colId xmlns:a16="http://schemas.microsoft.com/office/drawing/2014/main" xmlns="" val="3111637196"/>
                    </a:ext>
                  </a:extLst>
                </a:gridCol>
                <a:gridCol w="4504489">
                  <a:extLst>
                    <a:ext uri="{9D8B030D-6E8A-4147-A177-3AD203B41FA5}">
                      <a16:colId xmlns:a16="http://schemas.microsoft.com/office/drawing/2014/main" xmlns="" val="3166465789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xmlns="" val="2590536920"/>
                    </a:ext>
                  </a:extLst>
                </a:gridCol>
              </a:tblGrid>
              <a:tr h="899160">
                <a:tc>
                  <a:txBody>
                    <a:bodyPr/>
                    <a:lstStyle/>
                    <a:p>
                      <a:r>
                        <a:rPr lang="ru-RU" sz="20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Успеваемость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Встретилось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9606868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Пятёрок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6074753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Четвёрок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766518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Троек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290419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Двоек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0747411"/>
                  </a:ext>
                </a:extLst>
              </a:tr>
            </a:tbl>
          </a:graphicData>
        </a:graphic>
      </p:graphicFrame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4B6BD3-D602-4DB4-B207-0B6E90B4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527F0ED-82F2-4FD9-923C-379F75B7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432F9C-18D4-49AA-AFC4-E35D8E72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78CFE6F0-1FD0-4DA0-83D2-2AC482ED9746}"/>
              </a:ext>
            </a:extLst>
          </p:cNvPr>
          <p:cNvGrpSpPr/>
          <p:nvPr/>
        </p:nvGrpSpPr>
        <p:grpSpPr>
          <a:xfrm>
            <a:off x="3289409" y="2623482"/>
            <a:ext cx="683786" cy="640873"/>
            <a:chOff x="3289409" y="2623482"/>
            <a:chExt cx="683786" cy="640873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9B51529A-6E55-4A09-AEAD-A0A631C0CE45}"/>
                </a:ext>
              </a:extLst>
            </p:cNvPr>
            <p:cNvSpPr/>
            <p:nvPr/>
          </p:nvSpPr>
          <p:spPr>
            <a:xfrm>
              <a:off x="3289409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2D417645-103F-4436-AAF3-193C4AEFB964}"/>
                </a:ext>
              </a:extLst>
            </p:cNvPr>
            <p:cNvSpPr/>
            <p:nvPr/>
          </p:nvSpPr>
          <p:spPr>
            <a:xfrm>
              <a:off x="3850770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64662607-6C93-48DD-AFE8-6675EC0E1001}"/>
                </a:ext>
              </a:extLst>
            </p:cNvPr>
            <p:cNvSpPr/>
            <p:nvPr/>
          </p:nvSpPr>
          <p:spPr>
            <a:xfrm>
              <a:off x="3855749" y="3163686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A0F103BF-DAC6-4073-85CC-C558196F895F}"/>
                </a:ext>
              </a:extLst>
            </p:cNvPr>
            <p:cNvSpPr/>
            <p:nvPr/>
          </p:nvSpPr>
          <p:spPr>
            <a:xfrm>
              <a:off x="3289409" y="3163687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xmlns="" id="{307CE43F-C62B-4008-BBC2-2D4A365BAB6B}"/>
                </a:ext>
              </a:extLst>
            </p:cNvPr>
            <p:cNvCxnSpPr>
              <a:cxnSpLocks/>
              <a:stCxn id="8" idx="6"/>
              <a:endCxn id="9" idx="2"/>
            </p:cNvCxnSpPr>
            <p:nvPr/>
          </p:nvCxnSpPr>
          <p:spPr>
            <a:xfrm>
              <a:off x="3406855" y="2673816"/>
              <a:ext cx="4439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xmlns="" id="{3876D70E-1D9E-46C7-89C5-6AF90BE8BDE5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>
              <a:off x="3909493" y="2724150"/>
              <a:ext cx="4979" cy="4395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xmlns="" id="{D6D506B9-17A9-414C-916D-5DFDFB637BC6}"/>
                </a:ext>
              </a:extLst>
            </p:cNvPr>
            <p:cNvCxnSpPr>
              <a:cxnSpLocks/>
              <a:stCxn id="10" idx="2"/>
              <a:endCxn id="11" idx="6"/>
            </p:cNvCxnSpPr>
            <p:nvPr/>
          </p:nvCxnSpPr>
          <p:spPr>
            <a:xfrm flipH="1">
              <a:off x="3406855" y="3214020"/>
              <a:ext cx="44889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xmlns="" id="{E25E780D-EC75-4C1C-8701-7255324E74D7}"/>
                </a:ext>
              </a:extLst>
            </p:cNvPr>
            <p:cNvCxnSpPr>
              <a:cxnSpLocks/>
              <a:stCxn id="11" idx="0"/>
              <a:endCxn id="8" idx="4"/>
            </p:cNvCxnSpPr>
            <p:nvPr/>
          </p:nvCxnSpPr>
          <p:spPr>
            <a:xfrm flipV="1">
              <a:off x="3348132" y="2724150"/>
              <a:ext cx="0" cy="4395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xmlns="" id="{62C87FD4-714C-4B37-9CD8-D5F96F0F2A49}"/>
                </a:ext>
              </a:extLst>
            </p:cNvPr>
            <p:cNvCxnSpPr>
              <a:stCxn id="8" idx="5"/>
              <a:endCxn id="10" idx="1"/>
            </p:cNvCxnSpPr>
            <p:nvPr/>
          </p:nvCxnSpPr>
          <p:spPr>
            <a:xfrm>
              <a:off x="3389655" y="2709408"/>
              <a:ext cx="483294" cy="4690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59E00F63-993C-4C95-9917-50340B72A764}"/>
                </a:ext>
              </a:extLst>
            </p:cNvPr>
            <p:cNvCxnSpPr>
              <a:cxnSpLocks/>
              <a:stCxn id="9" idx="3"/>
              <a:endCxn id="11" idx="7"/>
            </p:cNvCxnSpPr>
            <p:nvPr/>
          </p:nvCxnSpPr>
          <p:spPr>
            <a:xfrm flipH="1">
              <a:off x="3389655" y="2709408"/>
              <a:ext cx="478315" cy="4690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Овал 69">
            <a:extLst>
              <a:ext uri="{FF2B5EF4-FFF2-40B4-BE49-F238E27FC236}">
                <a16:creationId xmlns:a16="http://schemas.microsoft.com/office/drawing/2014/main" xmlns="" id="{CF5FFB35-1D5B-4F68-A235-337F30AEE920}"/>
              </a:ext>
            </a:extLst>
          </p:cNvPr>
          <p:cNvSpPr/>
          <p:nvPr/>
        </p:nvSpPr>
        <p:spPr>
          <a:xfrm>
            <a:off x="4122157" y="2623482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xmlns="" id="{8076F058-228F-4A63-96C3-7CD5CFBB9687}"/>
              </a:ext>
            </a:extLst>
          </p:cNvPr>
          <p:cNvSpPr/>
          <p:nvPr/>
        </p:nvSpPr>
        <p:spPr>
          <a:xfrm>
            <a:off x="4683518" y="2623482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7817A42F-C278-4341-976A-60F92F55CC6E}"/>
              </a:ext>
            </a:extLst>
          </p:cNvPr>
          <p:cNvSpPr/>
          <p:nvPr/>
        </p:nvSpPr>
        <p:spPr>
          <a:xfrm>
            <a:off x="4688497" y="3163686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xmlns="" id="{3EC14CA4-792F-4597-A32F-3053837700A6}"/>
              </a:ext>
            </a:extLst>
          </p:cNvPr>
          <p:cNvSpPr/>
          <p:nvPr/>
        </p:nvSpPr>
        <p:spPr>
          <a:xfrm>
            <a:off x="4122157" y="3163687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D95964D2-41F3-49D6-9B51-16F39C9033BB}"/>
              </a:ext>
            </a:extLst>
          </p:cNvPr>
          <p:cNvCxnSpPr>
            <a:cxnSpLocks/>
            <a:stCxn id="70" idx="6"/>
            <a:endCxn id="71" idx="2"/>
          </p:cNvCxnSpPr>
          <p:nvPr/>
        </p:nvCxnSpPr>
        <p:spPr>
          <a:xfrm>
            <a:off x="4239603" y="2673816"/>
            <a:ext cx="443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xmlns="" id="{79D9A165-35F1-4D1D-A5AA-4859FFF21899}"/>
              </a:ext>
            </a:extLst>
          </p:cNvPr>
          <p:cNvCxnSpPr>
            <a:cxnSpLocks/>
            <a:stCxn id="71" idx="4"/>
            <a:endCxn id="72" idx="0"/>
          </p:cNvCxnSpPr>
          <p:nvPr/>
        </p:nvCxnSpPr>
        <p:spPr>
          <a:xfrm>
            <a:off x="4742241" y="2724150"/>
            <a:ext cx="4979" cy="4395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xmlns="" id="{6EAB2562-3ACF-415B-9557-145A45A470C8}"/>
              </a:ext>
            </a:extLst>
          </p:cNvPr>
          <p:cNvCxnSpPr>
            <a:cxnSpLocks/>
            <a:stCxn id="72" idx="2"/>
            <a:endCxn id="73" idx="6"/>
          </p:cNvCxnSpPr>
          <p:nvPr/>
        </p:nvCxnSpPr>
        <p:spPr>
          <a:xfrm flipH="1">
            <a:off x="4239603" y="3214020"/>
            <a:ext cx="44889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37B5BECC-4BE4-4228-97F8-48F9C7D160FD}"/>
              </a:ext>
            </a:extLst>
          </p:cNvPr>
          <p:cNvCxnSpPr>
            <a:cxnSpLocks/>
            <a:stCxn id="73" idx="0"/>
            <a:endCxn id="70" idx="4"/>
          </p:cNvCxnSpPr>
          <p:nvPr/>
        </p:nvCxnSpPr>
        <p:spPr>
          <a:xfrm flipV="1">
            <a:off x="4180880" y="2724150"/>
            <a:ext cx="0" cy="439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xmlns="" id="{B1B05839-EEF5-40F8-97FE-13CCA496F48A}"/>
              </a:ext>
            </a:extLst>
          </p:cNvPr>
          <p:cNvCxnSpPr>
            <a:stCxn id="70" idx="5"/>
            <a:endCxn id="72" idx="1"/>
          </p:cNvCxnSpPr>
          <p:nvPr/>
        </p:nvCxnSpPr>
        <p:spPr>
          <a:xfrm>
            <a:off x="4222403" y="2709408"/>
            <a:ext cx="483294" cy="4690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79D468C8-4E46-4C31-82EA-79135B42CC99}"/>
              </a:ext>
            </a:extLst>
          </p:cNvPr>
          <p:cNvGrpSpPr/>
          <p:nvPr/>
        </p:nvGrpSpPr>
        <p:grpSpPr>
          <a:xfrm>
            <a:off x="3282046" y="3524704"/>
            <a:ext cx="683786" cy="640873"/>
            <a:chOff x="3289409" y="2623482"/>
            <a:chExt cx="683786" cy="640873"/>
          </a:xfrm>
        </p:grpSpPr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xmlns="" id="{7B044267-AB7B-4C1D-8F69-EE6B8FBC2492}"/>
                </a:ext>
              </a:extLst>
            </p:cNvPr>
            <p:cNvSpPr/>
            <p:nvPr/>
          </p:nvSpPr>
          <p:spPr>
            <a:xfrm>
              <a:off x="3289409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xmlns="" id="{B53D494C-787A-4572-965B-E94974CDB1E9}"/>
                </a:ext>
              </a:extLst>
            </p:cNvPr>
            <p:cNvSpPr/>
            <p:nvPr/>
          </p:nvSpPr>
          <p:spPr>
            <a:xfrm>
              <a:off x="3850770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>
              <a:extLst>
                <a:ext uri="{FF2B5EF4-FFF2-40B4-BE49-F238E27FC236}">
                  <a16:creationId xmlns:a16="http://schemas.microsoft.com/office/drawing/2014/main" xmlns="" id="{E94E7DBB-EBC8-4D7B-B492-DFAD6CFBAE58}"/>
                </a:ext>
              </a:extLst>
            </p:cNvPr>
            <p:cNvSpPr/>
            <p:nvPr/>
          </p:nvSpPr>
          <p:spPr>
            <a:xfrm>
              <a:off x="3855749" y="3163686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xmlns="" id="{29A6F37B-07DD-4A1D-8E95-8D020416BCD1}"/>
                </a:ext>
              </a:extLst>
            </p:cNvPr>
            <p:cNvSpPr/>
            <p:nvPr/>
          </p:nvSpPr>
          <p:spPr>
            <a:xfrm>
              <a:off x="3289409" y="3163687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5" name="Прямая соединительная линия 84">
              <a:extLst>
                <a:ext uri="{FF2B5EF4-FFF2-40B4-BE49-F238E27FC236}">
                  <a16:creationId xmlns:a16="http://schemas.microsoft.com/office/drawing/2014/main" xmlns="" id="{F8FF9FFF-40B8-4AA9-BF57-D796194340FD}"/>
                </a:ext>
              </a:extLst>
            </p:cNvPr>
            <p:cNvCxnSpPr>
              <a:cxnSpLocks/>
              <a:stCxn id="81" idx="6"/>
              <a:endCxn id="82" idx="2"/>
            </p:cNvCxnSpPr>
            <p:nvPr/>
          </p:nvCxnSpPr>
          <p:spPr>
            <a:xfrm>
              <a:off x="3406855" y="2673816"/>
              <a:ext cx="4439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xmlns="" id="{D80A713C-3670-4A86-94AA-F26AEEAD4618}"/>
                </a:ext>
              </a:extLst>
            </p:cNvPr>
            <p:cNvCxnSpPr>
              <a:cxnSpLocks/>
              <a:stCxn id="82" idx="4"/>
              <a:endCxn id="83" idx="0"/>
            </p:cNvCxnSpPr>
            <p:nvPr/>
          </p:nvCxnSpPr>
          <p:spPr>
            <a:xfrm>
              <a:off x="3909493" y="2724150"/>
              <a:ext cx="4979" cy="4395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xmlns="" id="{A653D7C9-7407-4DB2-A19F-96B066C4423C}"/>
                </a:ext>
              </a:extLst>
            </p:cNvPr>
            <p:cNvCxnSpPr>
              <a:cxnSpLocks/>
              <a:stCxn id="83" idx="2"/>
              <a:endCxn id="84" idx="6"/>
            </p:cNvCxnSpPr>
            <p:nvPr/>
          </p:nvCxnSpPr>
          <p:spPr>
            <a:xfrm flipH="1">
              <a:off x="3406855" y="3214020"/>
              <a:ext cx="44889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xmlns="" id="{C5274FCD-4EC2-4D62-9008-F1324932FFCE}"/>
                </a:ext>
              </a:extLst>
            </p:cNvPr>
            <p:cNvCxnSpPr>
              <a:cxnSpLocks/>
              <a:stCxn id="84" idx="0"/>
              <a:endCxn id="81" idx="4"/>
            </p:cNvCxnSpPr>
            <p:nvPr/>
          </p:nvCxnSpPr>
          <p:spPr>
            <a:xfrm flipV="1">
              <a:off x="3348132" y="2724150"/>
              <a:ext cx="0" cy="4395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xmlns="" id="{26A719AD-7050-4A53-99F6-8E0353FD4CE5}"/>
                </a:ext>
              </a:extLst>
            </p:cNvPr>
            <p:cNvCxnSpPr>
              <a:stCxn id="81" idx="5"/>
              <a:endCxn id="83" idx="1"/>
            </p:cNvCxnSpPr>
            <p:nvPr/>
          </p:nvCxnSpPr>
          <p:spPr>
            <a:xfrm>
              <a:off x="3389655" y="2709408"/>
              <a:ext cx="483294" cy="4690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xmlns="" id="{E88E1CAA-9629-4576-8A66-46ECE44A35BB}"/>
                </a:ext>
              </a:extLst>
            </p:cNvPr>
            <p:cNvCxnSpPr>
              <a:cxnSpLocks/>
              <a:stCxn id="82" idx="3"/>
              <a:endCxn id="84" idx="7"/>
            </p:cNvCxnSpPr>
            <p:nvPr/>
          </p:nvCxnSpPr>
          <p:spPr>
            <a:xfrm flipH="1">
              <a:off x="3389655" y="2709408"/>
              <a:ext cx="478315" cy="4690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xmlns="" id="{86D05B95-1B41-4143-8863-0D0ADB925F13}"/>
              </a:ext>
            </a:extLst>
          </p:cNvPr>
          <p:cNvGrpSpPr/>
          <p:nvPr/>
        </p:nvGrpSpPr>
        <p:grpSpPr>
          <a:xfrm>
            <a:off x="4122157" y="3524704"/>
            <a:ext cx="683786" cy="640873"/>
            <a:chOff x="3289409" y="2623482"/>
            <a:chExt cx="683786" cy="640873"/>
          </a:xfrm>
        </p:grpSpPr>
        <p:sp>
          <p:nvSpPr>
            <p:cNvPr id="92" name="Овал 91">
              <a:extLst>
                <a:ext uri="{FF2B5EF4-FFF2-40B4-BE49-F238E27FC236}">
                  <a16:creationId xmlns:a16="http://schemas.microsoft.com/office/drawing/2014/main" xmlns="" id="{378EF880-E5F9-46B8-BBD4-13C5BD4AF2DF}"/>
                </a:ext>
              </a:extLst>
            </p:cNvPr>
            <p:cNvSpPr/>
            <p:nvPr/>
          </p:nvSpPr>
          <p:spPr>
            <a:xfrm>
              <a:off x="3289409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xmlns="" id="{6EE9684D-44DE-474A-A89F-37428C37CCD5}"/>
                </a:ext>
              </a:extLst>
            </p:cNvPr>
            <p:cNvSpPr/>
            <p:nvPr/>
          </p:nvSpPr>
          <p:spPr>
            <a:xfrm>
              <a:off x="3850770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xmlns="" id="{8605ECD3-5500-428A-B89F-9B6195B4B633}"/>
                </a:ext>
              </a:extLst>
            </p:cNvPr>
            <p:cNvSpPr/>
            <p:nvPr/>
          </p:nvSpPr>
          <p:spPr>
            <a:xfrm>
              <a:off x="3855749" y="3163686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>
              <a:extLst>
                <a:ext uri="{FF2B5EF4-FFF2-40B4-BE49-F238E27FC236}">
                  <a16:creationId xmlns:a16="http://schemas.microsoft.com/office/drawing/2014/main" xmlns="" id="{E96888A7-1834-46A2-93E8-7C4FEDBBE8CE}"/>
                </a:ext>
              </a:extLst>
            </p:cNvPr>
            <p:cNvSpPr/>
            <p:nvPr/>
          </p:nvSpPr>
          <p:spPr>
            <a:xfrm>
              <a:off x="3289409" y="3163687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xmlns="" id="{B998567E-62C3-4618-8854-508449C6E1EE}"/>
                </a:ext>
              </a:extLst>
            </p:cNvPr>
            <p:cNvCxnSpPr>
              <a:cxnSpLocks/>
              <a:stCxn id="92" idx="6"/>
              <a:endCxn id="93" idx="2"/>
            </p:cNvCxnSpPr>
            <p:nvPr/>
          </p:nvCxnSpPr>
          <p:spPr>
            <a:xfrm>
              <a:off x="3406855" y="2673816"/>
              <a:ext cx="4439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>
              <a:extLst>
                <a:ext uri="{FF2B5EF4-FFF2-40B4-BE49-F238E27FC236}">
                  <a16:creationId xmlns:a16="http://schemas.microsoft.com/office/drawing/2014/main" xmlns="" id="{9CB0534B-0810-41EA-B0EE-084D1C710C8F}"/>
                </a:ext>
              </a:extLst>
            </p:cNvPr>
            <p:cNvCxnSpPr>
              <a:cxnSpLocks/>
              <a:stCxn id="93" idx="4"/>
              <a:endCxn id="94" idx="0"/>
            </p:cNvCxnSpPr>
            <p:nvPr/>
          </p:nvCxnSpPr>
          <p:spPr>
            <a:xfrm>
              <a:off x="3909493" y="2724150"/>
              <a:ext cx="4979" cy="4395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>
              <a:extLst>
                <a:ext uri="{FF2B5EF4-FFF2-40B4-BE49-F238E27FC236}">
                  <a16:creationId xmlns:a16="http://schemas.microsoft.com/office/drawing/2014/main" xmlns="" id="{87ED5CA4-CD10-41D7-AA48-F8BFD567ABEB}"/>
                </a:ext>
              </a:extLst>
            </p:cNvPr>
            <p:cNvCxnSpPr>
              <a:cxnSpLocks/>
              <a:stCxn id="94" idx="2"/>
              <a:endCxn id="95" idx="6"/>
            </p:cNvCxnSpPr>
            <p:nvPr/>
          </p:nvCxnSpPr>
          <p:spPr>
            <a:xfrm flipH="1">
              <a:off x="3406855" y="3214020"/>
              <a:ext cx="44889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xmlns="" id="{F42848DB-5ED9-44AB-99FD-184494876EB5}"/>
                </a:ext>
              </a:extLst>
            </p:cNvPr>
            <p:cNvCxnSpPr>
              <a:cxnSpLocks/>
              <a:stCxn id="95" idx="0"/>
              <a:endCxn id="92" idx="4"/>
            </p:cNvCxnSpPr>
            <p:nvPr/>
          </p:nvCxnSpPr>
          <p:spPr>
            <a:xfrm flipV="1">
              <a:off x="3348132" y="2724150"/>
              <a:ext cx="0" cy="4395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xmlns="" id="{F459C9C8-BB5F-4377-A77D-8B78780DCC4D}"/>
                </a:ext>
              </a:extLst>
            </p:cNvPr>
            <p:cNvCxnSpPr>
              <a:stCxn id="92" idx="5"/>
              <a:endCxn id="94" idx="1"/>
            </p:cNvCxnSpPr>
            <p:nvPr/>
          </p:nvCxnSpPr>
          <p:spPr>
            <a:xfrm>
              <a:off x="3389655" y="2709408"/>
              <a:ext cx="483294" cy="4690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>
              <a:extLst>
                <a:ext uri="{FF2B5EF4-FFF2-40B4-BE49-F238E27FC236}">
                  <a16:creationId xmlns:a16="http://schemas.microsoft.com/office/drawing/2014/main" xmlns="" id="{0C2C7A5F-D7A5-4506-9435-EBB867E3EBA6}"/>
                </a:ext>
              </a:extLst>
            </p:cNvPr>
            <p:cNvCxnSpPr>
              <a:cxnSpLocks/>
              <a:stCxn id="93" idx="3"/>
              <a:endCxn id="95" idx="7"/>
            </p:cNvCxnSpPr>
            <p:nvPr/>
          </p:nvCxnSpPr>
          <p:spPr>
            <a:xfrm flipH="1">
              <a:off x="3389655" y="2709408"/>
              <a:ext cx="478315" cy="4690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xmlns="" id="{D27E3F25-8464-4850-BFC7-4B55B3B33726}"/>
              </a:ext>
            </a:extLst>
          </p:cNvPr>
          <p:cNvGrpSpPr/>
          <p:nvPr/>
        </p:nvGrpSpPr>
        <p:grpSpPr>
          <a:xfrm>
            <a:off x="4952254" y="3524704"/>
            <a:ext cx="683786" cy="640873"/>
            <a:chOff x="3289409" y="2623482"/>
            <a:chExt cx="683786" cy="640873"/>
          </a:xfrm>
        </p:grpSpPr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xmlns="" id="{EA251422-DDD7-49FF-B0F4-97B491B72D7C}"/>
                </a:ext>
              </a:extLst>
            </p:cNvPr>
            <p:cNvSpPr/>
            <p:nvPr/>
          </p:nvSpPr>
          <p:spPr>
            <a:xfrm>
              <a:off x="3289409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xmlns="" id="{AD7A73C0-ECC9-4236-8F71-8EEA17DDCF5B}"/>
                </a:ext>
              </a:extLst>
            </p:cNvPr>
            <p:cNvSpPr/>
            <p:nvPr/>
          </p:nvSpPr>
          <p:spPr>
            <a:xfrm>
              <a:off x="3850770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xmlns="" id="{53CC1AF6-A4AB-4264-AE50-6566FFD278C2}"/>
                </a:ext>
              </a:extLst>
            </p:cNvPr>
            <p:cNvSpPr/>
            <p:nvPr/>
          </p:nvSpPr>
          <p:spPr>
            <a:xfrm>
              <a:off x="3855749" y="3163686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xmlns="" id="{B8B4FA88-8919-4100-A664-A0029D24BB2F}"/>
                </a:ext>
              </a:extLst>
            </p:cNvPr>
            <p:cNvSpPr/>
            <p:nvPr/>
          </p:nvSpPr>
          <p:spPr>
            <a:xfrm>
              <a:off x="3289409" y="3163687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7" name="Прямая соединительная линия 106">
              <a:extLst>
                <a:ext uri="{FF2B5EF4-FFF2-40B4-BE49-F238E27FC236}">
                  <a16:creationId xmlns:a16="http://schemas.microsoft.com/office/drawing/2014/main" xmlns="" id="{9A79E8F8-EC74-4707-B4B2-0CEB7F14C236}"/>
                </a:ext>
              </a:extLst>
            </p:cNvPr>
            <p:cNvCxnSpPr>
              <a:cxnSpLocks/>
              <a:stCxn id="103" idx="6"/>
              <a:endCxn id="104" idx="2"/>
            </p:cNvCxnSpPr>
            <p:nvPr/>
          </p:nvCxnSpPr>
          <p:spPr>
            <a:xfrm>
              <a:off x="3406855" y="2673816"/>
              <a:ext cx="4439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xmlns="" id="{9D39F460-0042-4DB7-979C-4C2C14CAF05B}"/>
                </a:ext>
              </a:extLst>
            </p:cNvPr>
            <p:cNvCxnSpPr>
              <a:cxnSpLocks/>
              <a:stCxn id="104" idx="4"/>
              <a:endCxn id="105" idx="0"/>
            </p:cNvCxnSpPr>
            <p:nvPr/>
          </p:nvCxnSpPr>
          <p:spPr>
            <a:xfrm>
              <a:off x="3909493" y="2724150"/>
              <a:ext cx="4979" cy="4395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>
              <a:extLst>
                <a:ext uri="{FF2B5EF4-FFF2-40B4-BE49-F238E27FC236}">
                  <a16:creationId xmlns:a16="http://schemas.microsoft.com/office/drawing/2014/main" xmlns="" id="{FBE13B21-0CAC-4242-9F7C-51CDE3AF49B2}"/>
                </a:ext>
              </a:extLst>
            </p:cNvPr>
            <p:cNvCxnSpPr>
              <a:cxnSpLocks/>
              <a:stCxn id="105" idx="2"/>
              <a:endCxn id="106" idx="6"/>
            </p:cNvCxnSpPr>
            <p:nvPr/>
          </p:nvCxnSpPr>
          <p:spPr>
            <a:xfrm flipH="1">
              <a:off x="3406855" y="3214020"/>
              <a:ext cx="44889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>
              <a:extLst>
                <a:ext uri="{FF2B5EF4-FFF2-40B4-BE49-F238E27FC236}">
                  <a16:creationId xmlns:a16="http://schemas.microsoft.com/office/drawing/2014/main" xmlns="" id="{6592B257-B6D9-4B32-8D4A-F86A41FA541D}"/>
                </a:ext>
              </a:extLst>
            </p:cNvPr>
            <p:cNvCxnSpPr>
              <a:cxnSpLocks/>
              <a:stCxn id="106" idx="0"/>
              <a:endCxn id="103" idx="4"/>
            </p:cNvCxnSpPr>
            <p:nvPr/>
          </p:nvCxnSpPr>
          <p:spPr>
            <a:xfrm flipV="1">
              <a:off x="3348132" y="2724150"/>
              <a:ext cx="0" cy="4395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>
              <a:extLst>
                <a:ext uri="{FF2B5EF4-FFF2-40B4-BE49-F238E27FC236}">
                  <a16:creationId xmlns:a16="http://schemas.microsoft.com/office/drawing/2014/main" xmlns="" id="{5B74C891-4B80-4C93-B9F6-99C897FA80B3}"/>
                </a:ext>
              </a:extLst>
            </p:cNvPr>
            <p:cNvCxnSpPr>
              <a:stCxn id="103" idx="5"/>
              <a:endCxn id="105" idx="1"/>
            </p:cNvCxnSpPr>
            <p:nvPr/>
          </p:nvCxnSpPr>
          <p:spPr>
            <a:xfrm>
              <a:off x="3389655" y="2709408"/>
              <a:ext cx="483294" cy="4690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xmlns="" id="{E72ED8AC-FF22-4A18-9F05-AD863BE5AEAB}"/>
                </a:ext>
              </a:extLst>
            </p:cNvPr>
            <p:cNvCxnSpPr>
              <a:cxnSpLocks/>
              <a:stCxn id="104" idx="3"/>
              <a:endCxn id="106" idx="7"/>
            </p:cNvCxnSpPr>
            <p:nvPr/>
          </p:nvCxnSpPr>
          <p:spPr>
            <a:xfrm flipH="1">
              <a:off x="3389655" y="2709408"/>
              <a:ext cx="478315" cy="4690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19CB2AC1-FC12-46F0-9472-B5FA33EAEF3E}"/>
              </a:ext>
            </a:extLst>
          </p:cNvPr>
          <p:cNvGrpSpPr/>
          <p:nvPr/>
        </p:nvGrpSpPr>
        <p:grpSpPr>
          <a:xfrm>
            <a:off x="5756452" y="3524703"/>
            <a:ext cx="683786" cy="640873"/>
            <a:chOff x="3289409" y="2623482"/>
            <a:chExt cx="683786" cy="640873"/>
          </a:xfrm>
        </p:grpSpPr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xmlns="" id="{B853E0CE-F094-486B-AB00-A7B26E94679C}"/>
                </a:ext>
              </a:extLst>
            </p:cNvPr>
            <p:cNvSpPr/>
            <p:nvPr/>
          </p:nvSpPr>
          <p:spPr>
            <a:xfrm>
              <a:off x="3289409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xmlns="" id="{B54373B6-1822-45D1-B3C4-9877882E90E3}"/>
                </a:ext>
              </a:extLst>
            </p:cNvPr>
            <p:cNvSpPr/>
            <p:nvPr/>
          </p:nvSpPr>
          <p:spPr>
            <a:xfrm>
              <a:off x="3850770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xmlns="" id="{C49165A7-C89C-44B7-ADAF-A77677B697E8}"/>
                </a:ext>
              </a:extLst>
            </p:cNvPr>
            <p:cNvSpPr/>
            <p:nvPr/>
          </p:nvSpPr>
          <p:spPr>
            <a:xfrm>
              <a:off x="3855749" y="3163686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>
              <a:extLst>
                <a:ext uri="{FF2B5EF4-FFF2-40B4-BE49-F238E27FC236}">
                  <a16:creationId xmlns:a16="http://schemas.microsoft.com/office/drawing/2014/main" xmlns="" id="{DC0270E8-6F22-4094-9794-0D1A2B41DC4E}"/>
                </a:ext>
              </a:extLst>
            </p:cNvPr>
            <p:cNvSpPr/>
            <p:nvPr/>
          </p:nvSpPr>
          <p:spPr>
            <a:xfrm>
              <a:off x="3289409" y="3163687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8" name="Прямая соединительная линия 117">
              <a:extLst>
                <a:ext uri="{FF2B5EF4-FFF2-40B4-BE49-F238E27FC236}">
                  <a16:creationId xmlns:a16="http://schemas.microsoft.com/office/drawing/2014/main" xmlns="" id="{F2F34EF4-4500-4693-AF16-82C6251DA846}"/>
                </a:ext>
              </a:extLst>
            </p:cNvPr>
            <p:cNvCxnSpPr>
              <a:cxnSpLocks/>
              <a:stCxn id="114" idx="6"/>
              <a:endCxn id="115" idx="2"/>
            </p:cNvCxnSpPr>
            <p:nvPr/>
          </p:nvCxnSpPr>
          <p:spPr>
            <a:xfrm>
              <a:off x="3406855" y="2673816"/>
              <a:ext cx="4439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xmlns="" id="{42E4376F-F00E-45CB-B03A-34FE4B84BF65}"/>
                </a:ext>
              </a:extLst>
            </p:cNvPr>
            <p:cNvCxnSpPr>
              <a:cxnSpLocks/>
              <a:stCxn id="115" idx="4"/>
              <a:endCxn id="116" idx="0"/>
            </p:cNvCxnSpPr>
            <p:nvPr/>
          </p:nvCxnSpPr>
          <p:spPr>
            <a:xfrm>
              <a:off x="3909493" y="2724150"/>
              <a:ext cx="4979" cy="4395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>
              <a:extLst>
                <a:ext uri="{FF2B5EF4-FFF2-40B4-BE49-F238E27FC236}">
                  <a16:creationId xmlns:a16="http://schemas.microsoft.com/office/drawing/2014/main" xmlns="" id="{6911D746-05E8-4A26-B85C-729FD231F6F1}"/>
                </a:ext>
              </a:extLst>
            </p:cNvPr>
            <p:cNvCxnSpPr>
              <a:cxnSpLocks/>
              <a:stCxn id="116" idx="2"/>
              <a:endCxn id="117" idx="6"/>
            </p:cNvCxnSpPr>
            <p:nvPr/>
          </p:nvCxnSpPr>
          <p:spPr>
            <a:xfrm flipH="1">
              <a:off x="3406855" y="3214020"/>
              <a:ext cx="44889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>
              <a:extLst>
                <a:ext uri="{FF2B5EF4-FFF2-40B4-BE49-F238E27FC236}">
                  <a16:creationId xmlns:a16="http://schemas.microsoft.com/office/drawing/2014/main" xmlns="" id="{B7D76E57-106B-4A59-937A-333741119520}"/>
                </a:ext>
              </a:extLst>
            </p:cNvPr>
            <p:cNvCxnSpPr>
              <a:cxnSpLocks/>
              <a:stCxn id="117" idx="0"/>
              <a:endCxn id="114" idx="4"/>
            </p:cNvCxnSpPr>
            <p:nvPr/>
          </p:nvCxnSpPr>
          <p:spPr>
            <a:xfrm flipV="1">
              <a:off x="3348132" y="2724150"/>
              <a:ext cx="0" cy="4395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>
              <a:extLst>
                <a:ext uri="{FF2B5EF4-FFF2-40B4-BE49-F238E27FC236}">
                  <a16:creationId xmlns:a16="http://schemas.microsoft.com/office/drawing/2014/main" xmlns="" id="{A6689078-ECE9-458E-9977-EA804584CC83}"/>
                </a:ext>
              </a:extLst>
            </p:cNvPr>
            <p:cNvCxnSpPr>
              <a:stCxn id="114" idx="5"/>
              <a:endCxn id="116" idx="1"/>
            </p:cNvCxnSpPr>
            <p:nvPr/>
          </p:nvCxnSpPr>
          <p:spPr>
            <a:xfrm>
              <a:off x="3389655" y="2709408"/>
              <a:ext cx="483294" cy="4690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xmlns="" id="{E3FE4A16-5EE7-4522-92E9-E79A72E2771E}"/>
                </a:ext>
              </a:extLst>
            </p:cNvPr>
            <p:cNvCxnSpPr>
              <a:cxnSpLocks/>
              <a:stCxn id="115" idx="3"/>
              <a:endCxn id="117" idx="7"/>
            </p:cNvCxnSpPr>
            <p:nvPr/>
          </p:nvCxnSpPr>
          <p:spPr>
            <a:xfrm flipH="1">
              <a:off x="3389655" y="2709408"/>
              <a:ext cx="478315" cy="4690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Овал 124">
            <a:extLst>
              <a:ext uri="{FF2B5EF4-FFF2-40B4-BE49-F238E27FC236}">
                <a16:creationId xmlns:a16="http://schemas.microsoft.com/office/drawing/2014/main" xmlns="" id="{FA769C89-E4E6-4DA6-AAEA-3468148E8225}"/>
              </a:ext>
            </a:extLst>
          </p:cNvPr>
          <p:cNvSpPr/>
          <p:nvPr/>
        </p:nvSpPr>
        <p:spPr>
          <a:xfrm>
            <a:off x="6581221" y="3526328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>
            <a:extLst>
              <a:ext uri="{FF2B5EF4-FFF2-40B4-BE49-F238E27FC236}">
                <a16:creationId xmlns:a16="http://schemas.microsoft.com/office/drawing/2014/main" xmlns="" id="{A80DE410-A2A7-4B92-9250-2FCDEB7A6388}"/>
              </a:ext>
            </a:extLst>
          </p:cNvPr>
          <p:cNvSpPr/>
          <p:nvPr/>
        </p:nvSpPr>
        <p:spPr>
          <a:xfrm>
            <a:off x="7142582" y="3526328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1BCAC38E-A3B9-4FCC-81A8-042C02C4F9DE}"/>
              </a:ext>
            </a:extLst>
          </p:cNvPr>
          <p:cNvSpPr/>
          <p:nvPr/>
        </p:nvSpPr>
        <p:spPr>
          <a:xfrm>
            <a:off x="7147561" y="4066532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xmlns="" id="{8243D64F-93F1-4A77-9FB1-49F5F515377B}"/>
              </a:ext>
            </a:extLst>
          </p:cNvPr>
          <p:cNvSpPr/>
          <p:nvPr/>
        </p:nvSpPr>
        <p:spPr>
          <a:xfrm>
            <a:off x="6581221" y="4066533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9" name="Прямая соединительная линия 128">
            <a:extLst>
              <a:ext uri="{FF2B5EF4-FFF2-40B4-BE49-F238E27FC236}">
                <a16:creationId xmlns:a16="http://schemas.microsoft.com/office/drawing/2014/main" xmlns="" id="{63A77627-29E4-4AAA-9328-1D0E9B5BB30D}"/>
              </a:ext>
            </a:extLst>
          </p:cNvPr>
          <p:cNvCxnSpPr>
            <a:cxnSpLocks/>
            <a:stCxn id="125" idx="6"/>
            <a:endCxn id="126" idx="2"/>
          </p:cNvCxnSpPr>
          <p:nvPr/>
        </p:nvCxnSpPr>
        <p:spPr>
          <a:xfrm>
            <a:off x="6698667" y="3576662"/>
            <a:ext cx="443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xmlns="" id="{55F0D1B0-4F15-4690-92C1-2027835015F9}"/>
              </a:ext>
            </a:extLst>
          </p:cNvPr>
          <p:cNvGrpSpPr/>
          <p:nvPr/>
        </p:nvGrpSpPr>
        <p:grpSpPr>
          <a:xfrm>
            <a:off x="3289409" y="4421477"/>
            <a:ext cx="683786" cy="640873"/>
            <a:chOff x="3289409" y="2623482"/>
            <a:chExt cx="683786" cy="640873"/>
          </a:xfrm>
        </p:grpSpPr>
        <p:sp>
          <p:nvSpPr>
            <p:cNvPr id="136" name="Овал 135">
              <a:extLst>
                <a:ext uri="{FF2B5EF4-FFF2-40B4-BE49-F238E27FC236}">
                  <a16:creationId xmlns:a16="http://schemas.microsoft.com/office/drawing/2014/main" xmlns="" id="{51746479-F47C-4EF8-91BE-981711347490}"/>
                </a:ext>
              </a:extLst>
            </p:cNvPr>
            <p:cNvSpPr/>
            <p:nvPr/>
          </p:nvSpPr>
          <p:spPr>
            <a:xfrm>
              <a:off x="3289409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>
              <a:extLst>
                <a:ext uri="{FF2B5EF4-FFF2-40B4-BE49-F238E27FC236}">
                  <a16:creationId xmlns:a16="http://schemas.microsoft.com/office/drawing/2014/main" xmlns="" id="{7A47F7B3-56CC-4ED0-9EFD-C30846D37171}"/>
                </a:ext>
              </a:extLst>
            </p:cNvPr>
            <p:cNvSpPr/>
            <p:nvPr/>
          </p:nvSpPr>
          <p:spPr>
            <a:xfrm>
              <a:off x="3850770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Овал 137">
              <a:extLst>
                <a:ext uri="{FF2B5EF4-FFF2-40B4-BE49-F238E27FC236}">
                  <a16:creationId xmlns:a16="http://schemas.microsoft.com/office/drawing/2014/main" xmlns="" id="{D6E062AB-8416-4789-8E3C-D53FF85BC4A0}"/>
                </a:ext>
              </a:extLst>
            </p:cNvPr>
            <p:cNvSpPr/>
            <p:nvPr/>
          </p:nvSpPr>
          <p:spPr>
            <a:xfrm>
              <a:off x="3855749" y="3163686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xmlns="" id="{3B58B5AA-C52F-4E8E-B240-C801D527AD15}"/>
                </a:ext>
              </a:extLst>
            </p:cNvPr>
            <p:cNvSpPr/>
            <p:nvPr/>
          </p:nvSpPr>
          <p:spPr>
            <a:xfrm>
              <a:off x="3289409" y="3163687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0" name="Прямая соединительная линия 139">
              <a:extLst>
                <a:ext uri="{FF2B5EF4-FFF2-40B4-BE49-F238E27FC236}">
                  <a16:creationId xmlns:a16="http://schemas.microsoft.com/office/drawing/2014/main" xmlns="" id="{34E53466-6823-4AA7-8927-A8ACDF2F2342}"/>
                </a:ext>
              </a:extLst>
            </p:cNvPr>
            <p:cNvCxnSpPr>
              <a:cxnSpLocks/>
              <a:stCxn id="136" idx="6"/>
              <a:endCxn id="137" idx="2"/>
            </p:cNvCxnSpPr>
            <p:nvPr/>
          </p:nvCxnSpPr>
          <p:spPr>
            <a:xfrm>
              <a:off x="3406855" y="2673816"/>
              <a:ext cx="4439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Прямая соединительная линия 140">
              <a:extLst>
                <a:ext uri="{FF2B5EF4-FFF2-40B4-BE49-F238E27FC236}">
                  <a16:creationId xmlns:a16="http://schemas.microsoft.com/office/drawing/2014/main" xmlns="" id="{C8706E7C-8AC2-4A49-9C37-03E9EB16C86E}"/>
                </a:ext>
              </a:extLst>
            </p:cNvPr>
            <p:cNvCxnSpPr>
              <a:cxnSpLocks/>
              <a:stCxn id="137" idx="4"/>
              <a:endCxn id="138" idx="0"/>
            </p:cNvCxnSpPr>
            <p:nvPr/>
          </p:nvCxnSpPr>
          <p:spPr>
            <a:xfrm>
              <a:off x="3909493" y="2724150"/>
              <a:ext cx="4979" cy="4395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Прямая соединительная линия 141">
              <a:extLst>
                <a:ext uri="{FF2B5EF4-FFF2-40B4-BE49-F238E27FC236}">
                  <a16:creationId xmlns:a16="http://schemas.microsoft.com/office/drawing/2014/main" xmlns="" id="{5880B64E-1958-4433-B2F0-D311094E92FC}"/>
                </a:ext>
              </a:extLst>
            </p:cNvPr>
            <p:cNvCxnSpPr>
              <a:cxnSpLocks/>
              <a:stCxn id="138" idx="2"/>
              <a:endCxn id="139" idx="6"/>
            </p:cNvCxnSpPr>
            <p:nvPr/>
          </p:nvCxnSpPr>
          <p:spPr>
            <a:xfrm flipH="1">
              <a:off x="3406855" y="3214020"/>
              <a:ext cx="44889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>
              <a:extLst>
                <a:ext uri="{FF2B5EF4-FFF2-40B4-BE49-F238E27FC236}">
                  <a16:creationId xmlns:a16="http://schemas.microsoft.com/office/drawing/2014/main" xmlns="" id="{C4A1EF76-1FE8-4EA4-A3CB-FA0F1C11EE6F}"/>
                </a:ext>
              </a:extLst>
            </p:cNvPr>
            <p:cNvCxnSpPr>
              <a:cxnSpLocks/>
              <a:stCxn id="139" idx="0"/>
              <a:endCxn id="136" idx="4"/>
            </p:cNvCxnSpPr>
            <p:nvPr/>
          </p:nvCxnSpPr>
          <p:spPr>
            <a:xfrm flipV="1">
              <a:off x="3348132" y="2724150"/>
              <a:ext cx="0" cy="4395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я соединительная линия 143">
              <a:extLst>
                <a:ext uri="{FF2B5EF4-FFF2-40B4-BE49-F238E27FC236}">
                  <a16:creationId xmlns:a16="http://schemas.microsoft.com/office/drawing/2014/main" xmlns="" id="{B7C7DCD3-6BB1-45DE-B346-DE3A22C8776F}"/>
                </a:ext>
              </a:extLst>
            </p:cNvPr>
            <p:cNvCxnSpPr>
              <a:stCxn id="136" idx="5"/>
              <a:endCxn id="138" idx="1"/>
            </p:cNvCxnSpPr>
            <p:nvPr/>
          </p:nvCxnSpPr>
          <p:spPr>
            <a:xfrm>
              <a:off x="3389655" y="2709408"/>
              <a:ext cx="483294" cy="4690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>
              <a:extLst>
                <a:ext uri="{FF2B5EF4-FFF2-40B4-BE49-F238E27FC236}">
                  <a16:creationId xmlns:a16="http://schemas.microsoft.com/office/drawing/2014/main" xmlns="" id="{E247ABF4-36EA-4553-975E-92675B03C6CF}"/>
                </a:ext>
              </a:extLst>
            </p:cNvPr>
            <p:cNvCxnSpPr>
              <a:cxnSpLocks/>
              <a:stCxn id="137" idx="3"/>
              <a:endCxn id="139" idx="7"/>
            </p:cNvCxnSpPr>
            <p:nvPr/>
          </p:nvCxnSpPr>
          <p:spPr>
            <a:xfrm flipH="1">
              <a:off x="3389655" y="2709408"/>
              <a:ext cx="478315" cy="4690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xmlns="" id="{09B6155B-7870-4579-BF74-E53AD75388AF}"/>
              </a:ext>
            </a:extLst>
          </p:cNvPr>
          <p:cNvGrpSpPr/>
          <p:nvPr/>
        </p:nvGrpSpPr>
        <p:grpSpPr>
          <a:xfrm>
            <a:off x="4119667" y="4421476"/>
            <a:ext cx="683786" cy="640873"/>
            <a:chOff x="3289409" y="2623482"/>
            <a:chExt cx="683786" cy="640873"/>
          </a:xfrm>
        </p:grpSpPr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xmlns="" id="{47B80677-6B1B-4654-A3AE-30744B3CE29E}"/>
                </a:ext>
              </a:extLst>
            </p:cNvPr>
            <p:cNvSpPr/>
            <p:nvPr/>
          </p:nvSpPr>
          <p:spPr>
            <a:xfrm>
              <a:off x="3289409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>
              <a:extLst>
                <a:ext uri="{FF2B5EF4-FFF2-40B4-BE49-F238E27FC236}">
                  <a16:creationId xmlns:a16="http://schemas.microsoft.com/office/drawing/2014/main" xmlns="" id="{C6A568F3-E3DB-41CD-833F-D5C6D3C33660}"/>
                </a:ext>
              </a:extLst>
            </p:cNvPr>
            <p:cNvSpPr/>
            <p:nvPr/>
          </p:nvSpPr>
          <p:spPr>
            <a:xfrm>
              <a:off x="3850770" y="2623482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>
              <a:extLst>
                <a:ext uri="{FF2B5EF4-FFF2-40B4-BE49-F238E27FC236}">
                  <a16:creationId xmlns:a16="http://schemas.microsoft.com/office/drawing/2014/main" xmlns="" id="{0618224A-F106-488B-B402-FC73EF9889B6}"/>
                </a:ext>
              </a:extLst>
            </p:cNvPr>
            <p:cNvSpPr/>
            <p:nvPr/>
          </p:nvSpPr>
          <p:spPr>
            <a:xfrm>
              <a:off x="3855749" y="3163686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>
              <a:extLst>
                <a:ext uri="{FF2B5EF4-FFF2-40B4-BE49-F238E27FC236}">
                  <a16:creationId xmlns:a16="http://schemas.microsoft.com/office/drawing/2014/main" xmlns="" id="{AE49E1F7-4C82-4E72-A4F7-A85A549BBE2A}"/>
                </a:ext>
              </a:extLst>
            </p:cNvPr>
            <p:cNvSpPr/>
            <p:nvPr/>
          </p:nvSpPr>
          <p:spPr>
            <a:xfrm>
              <a:off x="3289409" y="3163687"/>
              <a:ext cx="117446" cy="10066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1" name="Прямая соединительная линия 150">
              <a:extLst>
                <a:ext uri="{FF2B5EF4-FFF2-40B4-BE49-F238E27FC236}">
                  <a16:creationId xmlns:a16="http://schemas.microsoft.com/office/drawing/2014/main" xmlns="" id="{2BFA4500-3E38-4A21-A718-4697FC5177B1}"/>
                </a:ext>
              </a:extLst>
            </p:cNvPr>
            <p:cNvCxnSpPr>
              <a:cxnSpLocks/>
              <a:stCxn id="147" idx="6"/>
              <a:endCxn id="148" idx="2"/>
            </p:cNvCxnSpPr>
            <p:nvPr/>
          </p:nvCxnSpPr>
          <p:spPr>
            <a:xfrm>
              <a:off x="3406855" y="2673816"/>
              <a:ext cx="44391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>
              <a:extLst>
                <a:ext uri="{FF2B5EF4-FFF2-40B4-BE49-F238E27FC236}">
                  <a16:creationId xmlns:a16="http://schemas.microsoft.com/office/drawing/2014/main" xmlns="" id="{ED92BFCA-E910-467B-9429-34F8613B7275}"/>
                </a:ext>
              </a:extLst>
            </p:cNvPr>
            <p:cNvCxnSpPr>
              <a:cxnSpLocks/>
              <a:stCxn id="148" idx="4"/>
              <a:endCxn id="149" idx="0"/>
            </p:cNvCxnSpPr>
            <p:nvPr/>
          </p:nvCxnSpPr>
          <p:spPr>
            <a:xfrm>
              <a:off x="3909493" y="2724150"/>
              <a:ext cx="4979" cy="4395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Прямая соединительная линия 152">
              <a:extLst>
                <a:ext uri="{FF2B5EF4-FFF2-40B4-BE49-F238E27FC236}">
                  <a16:creationId xmlns:a16="http://schemas.microsoft.com/office/drawing/2014/main" xmlns="" id="{DB64A94A-B0AD-4DBD-9A9A-7D773FC2D96F}"/>
                </a:ext>
              </a:extLst>
            </p:cNvPr>
            <p:cNvCxnSpPr>
              <a:cxnSpLocks/>
              <a:stCxn id="149" idx="2"/>
              <a:endCxn id="150" idx="6"/>
            </p:cNvCxnSpPr>
            <p:nvPr/>
          </p:nvCxnSpPr>
          <p:spPr>
            <a:xfrm flipH="1">
              <a:off x="3406855" y="3214020"/>
              <a:ext cx="448894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Прямая соединительная линия 153">
              <a:extLst>
                <a:ext uri="{FF2B5EF4-FFF2-40B4-BE49-F238E27FC236}">
                  <a16:creationId xmlns:a16="http://schemas.microsoft.com/office/drawing/2014/main" xmlns="" id="{7D1AD9FA-6AED-4175-B196-ADDB5310CE80}"/>
                </a:ext>
              </a:extLst>
            </p:cNvPr>
            <p:cNvCxnSpPr>
              <a:cxnSpLocks/>
              <a:stCxn id="150" idx="0"/>
              <a:endCxn id="147" idx="4"/>
            </p:cNvCxnSpPr>
            <p:nvPr/>
          </p:nvCxnSpPr>
          <p:spPr>
            <a:xfrm flipV="1">
              <a:off x="3348132" y="2724150"/>
              <a:ext cx="0" cy="4395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Прямая соединительная линия 154">
              <a:extLst>
                <a:ext uri="{FF2B5EF4-FFF2-40B4-BE49-F238E27FC236}">
                  <a16:creationId xmlns:a16="http://schemas.microsoft.com/office/drawing/2014/main" xmlns="" id="{9A643F31-20D2-49F9-8DE3-4E1CDE0CA853}"/>
                </a:ext>
              </a:extLst>
            </p:cNvPr>
            <p:cNvCxnSpPr>
              <a:stCxn id="147" idx="5"/>
              <a:endCxn id="149" idx="1"/>
            </p:cNvCxnSpPr>
            <p:nvPr/>
          </p:nvCxnSpPr>
          <p:spPr>
            <a:xfrm>
              <a:off x="3389655" y="2709408"/>
              <a:ext cx="483294" cy="4690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Прямая соединительная линия 155">
              <a:extLst>
                <a:ext uri="{FF2B5EF4-FFF2-40B4-BE49-F238E27FC236}">
                  <a16:creationId xmlns:a16="http://schemas.microsoft.com/office/drawing/2014/main" xmlns="" id="{D626A8E2-8C80-49E5-8910-455994BADD90}"/>
                </a:ext>
              </a:extLst>
            </p:cNvPr>
            <p:cNvCxnSpPr>
              <a:cxnSpLocks/>
              <a:stCxn id="148" idx="3"/>
              <a:endCxn id="150" idx="7"/>
            </p:cNvCxnSpPr>
            <p:nvPr/>
          </p:nvCxnSpPr>
          <p:spPr>
            <a:xfrm flipH="1">
              <a:off x="3389655" y="2709408"/>
              <a:ext cx="478315" cy="4690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Овал 157">
            <a:extLst>
              <a:ext uri="{FF2B5EF4-FFF2-40B4-BE49-F238E27FC236}">
                <a16:creationId xmlns:a16="http://schemas.microsoft.com/office/drawing/2014/main" xmlns="" id="{BEB7ECD8-F731-4C14-82A1-E906C80078CD}"/>
              </a:ext>
            </a:extLst>
          </p:cNvPr>
          <p:cNvSpPr/>
          <p:nvPr/>
        </p:nvSpPr>
        <p:spPr>
          <a:xfrm>
            <a:off x="4949925" y="4414413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>
            <a:extLst>
              <a:ext uri="{FF2B5EF4-FFF2-40B4-BE49-F238E27FC236}">
                <a16:creationId xmlns:a16="http://schemas.microsoft.com/office/drawing/2014/main" xmlns="" id="{166AB6EB-3AF1-47E3-B864-93D6FC27B9EC}"/>
              </a:ext>
            </a:extLst>
          </p:cNvPr>
          <p:cNvSpPr/>
          <p:nvPr/>
        </p:nvSpPr>
        <p:spPr>
          <a:xfrm>
            <a:off x="5511286" y="4414413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Овал 159">
            <a:extLst>
              <a:ext uri="{FF2B5EF4-FFF2-40B4-BE49-F238E27FC236}">
                <a16:creationId xmlns:a16="http://schemas.microsoft.com/office/drawing/2014/main" xmlns="" id="{9D32A1E5-CB73-446C-8E23-6DF81846FB91}"/>
              </a:ext>
            </a:extLst>
          </p:cNvPr>
          <p:cNvSpPr/>
          <p:nvPr/>
        </p:nvSpPr>
        <p:spPr>
          <a:xfrm>
            <a:off x="5516265" y="4954617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xmlns="" id="{603CB8C8-B1A9-4392-8874-42CECE83493E}"/>
              </a:ext>
            </a:extLst>
          </p:cNvPr>
          <p:cNvSpPr/>
          <p:nvPr/>
        </p:nvSpPr>
        <p:spPr>
          <a:xfrm>
            <a:off x="4949925" y="4954618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xmlns="" id="{3ACFE8F1-F737-41CA-8B70-BE905EF53F59}"/>
              </a:ext>
            </a:extLst>
          </p:cNvPr>
          <p:cNvCxnSpPr>
            <a:cxnSpLocks/>
            <a:stCxn id="158" idx="6"/>
            <a:endCxn id="159" idx="2"/>
          </p:cNvCxnSpPr>
          <p:nvPr/>
        </p:nvCxnSpPr>
        <p:spPr>
          <a:xfrm>
            <a:off x="5067371" y="4464747"/>
            <a:ext cx="4439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xmlns="" id="{896B2A28-7570-460F-81E8-A62B001A293C}"/>
              </a:ext>
            </a:extLst>
          </p:cNvPr>
          <p:cNvCxnSpPr>
            <a:cxnSpLocks/>
            <a:stCxn id="159" idx="4"/>
            <a:endCxn id="160" idx="0"/>
          </p:cNvCxnSpPr>
          <p:nvPr/>
        </p:nvCxnSpPr>
        <p:spPr>
          <a:xfrm>
            <a:off x="5570009" y="4515081"/>
            <a:ext cx="4979" cy="43953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xmlns="" id="{5096F2A4-7F9F-41DB-B564-ABAD2AA709BA}"/>
              </a:ext>
            </a:extLst>
          </p:cNvPr>
          <p:cNvCxnSpPr>
            <a:cxnSpLocks/>
            <a:stCxn id="160" idx="2"/>
            <a:endCxn id="161" idx="6"/>
          </p:cNvCxnSpPr>
          <p:nvPr/>
        </p:nvCxnSpPr>
        <p:spPr>
          <a:xfrm flipH="1">
            <a:off x="5067371" y="5004951"/>
            <a:ext cx="448894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Овал 168">
            <a:extLst>
              <a:ext uri="{FF2B5EF4-FFF2-40B4-BE49-F238E27FC236}">
                <a16:creationId xmlns:a16="http://schemas.microsoft.com/office/drawing/2014/main" xmlns="" id="{3FAF74C8-7629-45F1-B92B-97171E94ECB4}"/>
              </a:ext>
            </a:extLst>
          </p:cNvPr>
          <p:cNvSpPr/>
          <p:nvPr/>
        </p:nvSpPr>
        <p:spPr>
          <a:xfrm>
            <a:off x="3282046" y="5321821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Овал 169">
            <a:extLst>
              <a:ext uri="{FF2B5EF4-FFF2-40B4-BE49-F238E27FC236}">
                <a16:creationId xmlns:a16="http://schemas.microsoft.com/office/drawing/2014/main" xmlns="" id="{0D8A4129-594D-4AFC-B1FC-95B1B5C66D35}"/>
              </a:ext>
            </a:extLst>
          </p:cNvPr>
          <p:cNvSpPr/>
          <p:nvPr/>
        </p:nvSpPr>
        <p:spPr>
          <a:xfrm>
            <a:off x="3843407" y="5321821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Овал 170">
            <a:extLst>
              <a:ext uri="{FF2B5EF4-FFF2-40B4-BE49-F238E27FC236}">
                <a16:creationId xmlns:a16="http://schemas.microsoft.com/office/drawing/2014/main" xmlns="" id="{78C27738-C53E-4D2A-857A-8B0806166D9C}"/>
              </a:ext>
            </a:extLst>
          </p:cNvPr>
          <p:cNvSpPr/>
          <p:nvPr/>
        </p:nvSpPr>
        <p:spPr>
          <a:xfrm>
            <a:off x="3848386" y="5862025"/>
            <a:ext cx="117446" cy="100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>
            <a:extLst>
              <a:ext uri="{FF2B5EF4-FFF2-40B4-BE49-F238E27FC236}">
                <a16:creationId xmlns:a16="http://schemas.microsoft.com/office/drawing/2014/main" xmlns="" id="{638AAC62-1ABC-44E1-9F17-E2155FD59C41}"/>
              </a:ext>
            </a:extLst>
          </p:cNvPr>
          <p:cNvSpPr/>
          <p:nvPr/>
        </p:nvSpPr>
        <p:spPr>
          <a:xfrm>
            <a:off x="7767958" y="2505670"/>
            <a:ext cx="771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</a:t>
            </a:r>
          </a:p>
        </p:txBody>
      </p:sp>
      <p:sp>
        <p:nvSpPr>
          <p:cNvPr id="180" name="Прямоугольник 179">
            <a:extLst>
              <a:ext uri="{FF2B5EF4-FFF2-40B4-BE49-F238E27FC236}">
                <a16:creationId xmlns:a16="http://schemas.microsoft.com/office/drawing/2014/main" xmlns="" id="{F7A6DB3E-FE0D-48B3-B9FE-A4EBC2B5EFF7}"/>
              </a:ext>
            </a:extLst>
          </p:cNvPr>
          <p:cNvSpPr/>
          <p:nvPr/>
        </p:nvSpPr>
        <p:spPr>
          <a:xfrm>
            <a:off x="7815548" y="3433318"/>
            <a:ext cx="771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45</a:t>
            </a:r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xmlns="" id="{00A91776-15E0-4C60-8276-4577EE8A111D}"/>
              </a:ext>
            </a:extLst>
          </p:cNvPr>
          <p:cNvSpPr/>
          <p:nvPr/>
        </p:nvSpPr>
        <p:spPr>
          <a:xfrm>
            <a:off x="7815548" y="4308740"/>
            <a:ext cx="771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xmlns="" id="{C0395F0F-A3FB-4A07-AFDA-9D68679E63DC}"/>
              </a:ext>
            </a:extLst>
          </p:cNvPr>
          <p:cNvSpPr/>
          <p:nvPr/>
        </p:nvSpPr>
        <p:spPr>
          <a:xfrm>
            <a:off x="7962222" y="5234933"/>
            <a:ext cx="4780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105725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80" grpId="0"/>
      <p:bldP spid="181" grpId="0"/>
      <p:bldP spid="1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7CFE90-51A8-4AA4-9F94-4D32C640B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Проведем опрос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0D43DF13-48D4-4EBC-BF66-14C12EEE5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54653"/>
            <a:ext cx="8229600" cy="2548694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90DC4C-DEF0-4017-863F-289BB8B69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721CD2-E494-4209-B8F5-6FFDDCFE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96EF50-12C4-46A0-8D62-5A87B5B8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3" name="Облачко с текстом: прямоугольное 2">
            <a:extLst>
              <a:ext uri="{FF2B5EF4-FFF2-40B4-BE49-F238E27FC236}">
                <a16:creationId xmlns:a16="http://schemas.microsoft.com/office/drawing/2014/main" xmlns="" id="{9A6A62A0-31DA-48EC-8D3F-EDC9133EDA0E}"/>
              </a:ext>
            </a:extLst>
          </p:cNvPr>
          <p:cNvSpPr/>
          <p:nvPr/>
        </p:nvSpPr>
        <p:spPr>
          <a:xfrm>
            <a:off x="1367406" y="1291905"/>
            <a:ext cx="1979801" cy="729842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Один вариант ответа</a:t>
            </a:r>
          </a:p>
        </p:txBody>
      </p:sp>
      <p:sp>
        <p:nvSpPr>
          <p:cNvPr id="8" name="Облачко с текстом: прямоугольное 7">
            <a:extLst>
              <a:ext uri="{FF2B5EF4-FFF2-40B4-BE49-F238E27FC236}">
                <a16:creationId xmlns:a16="http://schemas.microsoft.com/office/drawing/2014/main" xmlns="" id="{9B8B0284-47D1-4CD8-A9C5-8FA6E964EAA8}"/>
              </a:ext>
            </a:extLst>
          </p:cNvPr>
          <p:cNvSpPr/>
          <p:nvPr/>
        </p:nvSpPr>
        <p:spPr>
          <a:xfrm>
            <a:off x="5461232" y="1291905"/>
            <a:ext cx="2315362" cy="729842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Много вариантов ответа</a:t>
            </a:r>
          </a:p>
        </p:txBody>
      </p:sp>
      <p:sp>
        <p:nvSpPr>
          <p:cNvPr id="9" name="Свиток: горизонтальный 8">
            <a:extLst>
              <a:ext uri="{FF2B5EF4-FFF2-40B4-BE49-F238E27FC236}">
                <a16:creationId xmlns:a16="http://schemas.microsoft.com/office/drawing/2014/main" xmlns="" id="{B8D4F9A7-26FF-4031-A958-A038C04DF1F4}"/>
              </a:ext>
            </a:extLst>
          </p:cNvPr>
          <p:cNvSpPr/>
          <p:nvPr/>
        </p:nvSpPr>
        <p:spPr>
          <a:xfrm>
            <a:off x="637563" y="4703347"/>
            <a:ext cx="2895600" cy="862748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pc="-100" dirty="0"/>
              <a:t>Количество ответов = </a:t>
            </a:r>
            <a:r>
              <a:rPr lang="ru-RU" dirty="0"/>
              <a:t>количество учеников</a:t>
            </a:r>
          </a:p>
        </p:txBody>
      </p:sp>
      <p:sp>
        <p:nvSpPr>
          <p:cNvPr id="10" name="Свиток: горизонтальный 9">
            <a:extLst>
              <a:ext uri="{FF2B5EF4-FFF2-40B4-BE49-F238E27FC236}">
                <a16:creationId xmlns:a16="http://schemas.microsoft.com/office/drawing/2014/main" xmlns="" id="{CD7F8344-5084-4685-AE64-B3FC3A97A571}"/>
              </a:ext>
            </a:extLst>
          </p:cNvPr>
          <p:cNvSpPr/>
          <p:nvPr/>
        </p:nvSpPr>
        <p:spPr>
          <a:xfrm>
            <a:off x="3723313" y="4630854"/>
            <a:ext cx="4783124" cy="862748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Количество ответов ≥ количества учеников</a:t>
            </a:r>
          </a:p>
        </p:txBody>
      </p:sp>
    </p:spTree>
    <p:extLst>
      <p:ext uri="{BB962C8B-B14F-4D97-AF65-F5344CB8AC3E}">
        <p14:creationId xmlns:p14="http://schemas.microsoft.com/office/powerpoint/2010/main" val="172618452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F9AF11-5513-426A-AE86-21336B7D6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9364"/>
            <a:ext cx="8229600" cy="470723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Подведём итоги опроса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FF95C8-32DF-4E1E-AE64-4283D5AED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072" y="750565"/>
            <a:ext cx="4118928" cy="3504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Кто в какое время родился?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F0157D-1A72-48AD-B0A7-69AD7794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05A168-96A4-4F94-B236-C4E95225D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4477EB-28E9-469C-8F4A-C7B6D9A8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8FD55FC1-8F96-4E61-ACFC-D18DDAE944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78016"/>
              </p:ext>
            </p:extLst>
          </p:nvPr>
        </p:nvGraphicFramePr>
        <p:xfrm>
          <a:off x="247650" y="1103480"/>
          <a:ext cx="8648700" cy="1792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xmlns="" val="3145914698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xmlns="" val="3961362253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xmlns="" val="402627215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3530026755"/>
                    </a:ext>
                  </a:extLst>
                </a:gridCol>
              </a:tblGrid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Время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Подсчёт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8737243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Зима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77926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Весна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9227150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Лето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6436774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Осень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0586361"/>
                  </a:ext>
                </a:extLst>
              </a:tr>
            </a:tbl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5E40E9AB-D7DA-4A84-BEEC-3CD08ABCF48E}"/>
              </a:ext>
            </a:extLst>
          </p:cNvPr>
          <p:cNvCxnSpPr>
            <a:cxnSpLocks/>
          </p:cNvCxnSpPr>
          <p:nvPr/>
        </p:nvCxnSpPr>
        <p:spPr>
          <a:xfrm>
            <a:off x="2641599" y="150357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EC9C06BE-C7D8-4C70-A98C-B4F7AB4267F4}"/>
              </a:ext>
            </a:extLst>
          </p:cNvPr>
          <p:cNvCxnSpPr>
            <a:cxnSpLocks/>
          </p:cNvCxnSpPr>
          <p:nvPr/>
        </p:nvCxnSpPr>
        <p:spPr>
          <a:xfrm>
            <a:off x="2793999" y="150357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F931330-A47A-4F61-B464-CA9F7B63F00F}"/>
              </a:ext>
            </a:extLst>
          </p:cNvPr>
          <p:cNvCxnSpPr>
            <a:cxnSpLocks/>
          </p:cNvCxnSpPr>
          <p:nvPr/>
        </p:nvCxnSpPr>
        <p:spPr>
          <a:xfrm>
            <a:off x="2936874" y="150357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E6FEC3BB-7600-4623-94EB-29199910EDA9}"/>
              </a:ext>
            </a:extLst>
          </p:cNvPr>
          <p:cNvCxnSpPr>
            <a:cxnSpLocks/>
          </p:cNvCxnSpPr>
          <p:nvPr/>
        </p:nvCxnSpPr>
        <p:spPr>
          <a:xfrm>
            <a:off x="3079749" y="150357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477BD077-E13B-4DA0-9C0B-BE6D89B67ED5}"/>
              </a:ext>
            </a:extLst>
          </p:cNvPr>
          <p:cNvCxnSpPr/>
          <p:nvPr/>
        </p:nvCxnSpPr>
        <p:spPr>
          <a:xfrm>
            <a:off x="2566987" y="164191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7FCEA58E-CBB0-46A7-B97D-41E5C78AB865}"/>
              </a:ext>
            </a:extLst>
          </p:cNvPr>
          <p:cNvCxnSpPr>
            <a:cxnSpLocks/>
          </p:cNvCxnSpPr>
          <p:nvPr/>
        </p:nvCxnSpPr>
        <p:spPr>
          <a:xfrm>
            <a:off x="3289299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6EFEF927-04B4-4B41-BCE6-F77F3FBB7A92}"/>
              </a:ext>
            </a:extLst>
          </p:cNvPr>
          <p:cNvCxnSpPr>
            <a:cxnSpLocks/>
          </p:cNvCxnSpPr>
          <p:nvPr/>
        </p:nvCxnSpPr>
        <p:spPr>
          <a:xfrm>
            <a:off x="3441699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513C9185-4627-4CE5-BAE1-B284690D73A3}"/>
              </a:ext>
            </a:extLst>
          </p:cNvPr>
          <p:cNvCxnSpPr>
            <a:cxnSpLocks/>
          </p:cNvCxnSpPr>
          <p:nvPr/>
        </p:nvCxnSpPr>
        <p:spPr>
          <a:xfrm>
            <a:off x="3584574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31A2532E-CA2D-4CA2-A72D-843909130FC8}"/>
              </a:ext>
            </a:extLst>
          </p:cNvPr>
          <p:cNvCxnSpPr>
            <a:cxnSpLocks/>
          </p:cNvCxnSpPr>
          <p:nvPr/>
        </p:nvCxnSpPr>
        <p:spPr>
          <a:xfrm>
            <a:off x="3727449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0F10C7C1-3B2B-4C52-B4F6-971D46278C97}"/>
              </a:ext>
            </a:extLst>
          </p:cNvPr>
          <p:cNvCxnSpPr/>
          <p:nvPr/>
        </p:nvCxnSpPr>
        <p:spPr>
          <a:xfrm>
            <a:off x="3214687" y="1636007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9A8E5810-8436-4219-A929-9F138571D31D}"/>
              </a:ext>
            </a:extLst>
          </p:cNvPr>
          <p:cNvCxnSpPr>
            <a:cxnSpLocks/>
          </p:cNvCxnSpPr>
          <p:nvPr/>
        </p:nvCxnSpPr>
        <p:spPr>
          <a:xfrm>
            <a:off x="3956049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2832532-455B-4575-A54F-674F8E3CCB02}"/>
              </a:ext>
            </a:extLst>
          </p:cNvPr>
          <p:cNvCxnSpPr>
            <a:cxnSpLocks/>
          </p:cNvCxnSpPr>
          <p:nvPr/>
        </p:nvCxnSpPr>
        <p:spPr>
          <a:xfrm>
            <a:off x="4108449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37297A8D-68DF-4BCD-A206-20C10AACEFB7}"/>
              </a:ext>
            </a:extLst>
          </p:cNvPr>
          <p:cNvCxnSpPr>
            <a:cxnSpLocks/>
          </p:cNvCxnSpPr>
          <p:nvPr/>
        </p:nvCxnSpPr>
        <p:spPr>
          <a:xfrm>
            <a:off x="4251324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2FD38658-E240-4699-A8E4-BC9E6E8E94B4}"/>
              </a:ext>
            </a:extLst>
          </p:cNvPr>
          <p:cNvCxnSpPr>
            <a:cxnSpLocks/>
          </p:cNvCxnSpPr>
          <p:nvPr/>
        </p:nvCxnSpPr>
        <p:spPr>
          <a:xfrm>
            <a:off x="4394199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755B6FE1-6B5F-43F7-AF0F-2A3F983AD8A1}"/>
              </a:ext>
            </a:extLst>
          </p:cNvPr>
          <p:cNvCxnSpPr/>
          <p:nvPr/>
        </p:nvCxnSpPr>
        <p:spPr>
          <a:xfrm>
            <a:off x="3881437" y="1636007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0B9B9E1E-F905-4C1E-BCBF-DCD292C583E4}"/>
              </a:ext>
            </a:extLst>
          </p:cNvPr>
          <p:cNvCxnSpPr>
            <a:cxnSpLocks/>
          </p:cNvCxnSpPr>
          <p:nvPr/>
        </p:nvCxnSpPr>
        <p:spPr>
          <a:xfrm>
            <a:off x="4689474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8EE32549-2B91-4038-B570-A266D154A762}"/>
              </a:ext>
            </a:extLst>
          </p:cNvPr>
          <p:cNvCxnSpPr>
            <a:cxnSpLocks/>
          </p:cNvCxnSpPr>
          <p:nvPr/>
        </p:nvCxnSpPr>
        <p:spPr>
          <a:xfrm>
            <a:off x="4841874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D64739BC-2569-4EF8-BDAC-BC83B839CE33}"/>
              </a:ext>
            </a:extLst>
          </p:cNvPr>
          <p:cNvCxnSpPr>
            <a:cxnSpLocks/>
          </p:cNvCxnSpPr>
          <p:nvPr/>
        </p:nvCxnSpPr>
        <p:spPr>
          <a:xfrm>
            <a:off x="4984749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0265FF0F-D25F-46C2-B3C3-E9DD3E010ADE}"/>
              </a:ext>
            </a:extLst>
          </p:cNvPr>
          <p:cNvCxnSpPr>
            <a:cxnSpLocks/>
          </p:cNvCxnSpPr>
          <p:nvPr/>
        </p:nvCxnSpPr>
        <p:spPr>
          <a:xfrm>
            <a:off x="5127624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2DA751E1-DAA5-4F9A-9FFF-7587F3A92A67}"/>
              </a:ext>
            </a:extLst>
          </p:cNvPr>
          <p:cNvCxnSpPr/>
          <p:nvPr/>
        </p:nvCxnSpPr>
        <p:spPr>
          <a:xfrm>
            <a:off x="4614862" y="1636007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xmlns="" id="{75BD6D87-630A-490A-8DD2-592AB81A5FEC}"/>
              </a:ext>
            </a:extLst>
          </p:cNvPr>
          <p:cNvCxnSpPr>
            <a:cxnSpLocks/>
          </p:cNvCxnSpPr>
          <p:nvPr/>
        </p:nvCxnSpPr>
        <p:spPr>
          <a:xfrm>
            <a:off x="5389562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23FC54BB-2883-41D2-8107-FD4E4FD6FA09}"/>
              </a:ext>
            </a:extLst>
          </p:cNvPr>
          <p:cNvCxnSpPr>
            <a:cxnSpLocks/>
          </p:cNvCxnSpPr>
          <p:nvPr/>
        </p:nvCxnSpPr>
        <p:spPr>
          <a:xfrm>
            <a:off x="5541962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70BE3FF0-A54F-4B33-8313-6264FC4800EA}"/>
              </a:ext>
            </a:extLst>
          </p:cNvPr>
          <p:cNvCxnSpPr>
            <a:cxnSpLocks/>
          </p:cNvCxnSpPr>
          <p:nvPr/>
        </p:nvCxnSpPr>
        <p:spPr>
          <a:xfrm>
            <a:off x="5684837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E20A57E0-F99A-4CEB-BF44-0EAE40B3717B}"/>
              </a:ext>
            </a:extLst>
          </p:cNvPr>
          <p:cNvCxnSpPr>
            <a:cxnSpLocks/>
          </p:cNvCxnSpPr>
          <p:nvPr/>
        </p:nvCxnSpPr>
        <p:spPr>
          <a:xfrm>
            <a:off x="5827712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5B05984A-5626-4BBC-A0E6-0DA42AFAA9FE}"/>
              </a:ext>
            </a:extLst>
          </p:cNvPr>
          <p:cNvCxnSpPr/>
          <p:nvPr/>
        </p:nvCxnSpPr>
        <p:spPr>
          <a:xfrm>
            <a:off x="5314950" y="1636007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5B943E72-7D09-44FD-B43E-EEF1355BA537}"/>
              </a:ext>
            </a:extLst>
          </p:cNvPr>
          <p:cNvCxnSpPr>
            <a:cxnSpLocks/>
          </p:cNvCxnSpPr>
          <p:nvPr/>
        </p:nvCxnSpPr>
        <p:spPr>
          <a:xfrm>
            <a:off x="6046787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D8290432-5757-438A-9917-DBE4D7E33502}"/>
              </a:ext>
            </a:extLst>
          </p:cNvPr>
          <p:cNvCxnSpPr>
            <a:cxnSpLocks/>
          </p:cNvCxnSpPr>
          <p:nvPr/>
        </p:nvCxnSpPr>
        <p:spPr>
          <a:xfrm>
            <a:off x="6199187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D4CBA9E0-182E-45E8-8582-7D8E5BD06EFF}"/>
              </a:ext>
            </a:extLst>
          </p:cNvPr>
          <p:cNvCxnSpPr>
            <a:cxnSpLocks/>
          </p:cNvCxnSpPr>
          <p:nvPr/>
        </p:nvCxnSpPr>
        <p:spPr>
          <a:xfrm>
            <a:off x="6342062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24E1721B-E21D-4098-9738-EC48188BDA15}"/>
              </a:ext>
            </a:extLst>
          </p:cNvPr>
          <p:cNvCxnSpPr>
            <a:cxnSpLocks/>
          </p:cNvCxnSpPr>
          <p:nvPr/>
        </p:nvCxnSpPr>
        <p:spPr>
          <a:xfrm>
            <a:off x="6484937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86B05B54-2543-411A-8952-B3B09A0C778F}"/>
              </a:ext>
            </a:extLst>
          </p:cNvPr>
          <p:cNvCxnSpPr/>
          <p:nvPr/>
        </p:nvCxnSpPr>
        <p:spPr>
          <a:xfrm>
            <a:off x="5972175" y="1636007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xmlns="" id="{590887AE-3A4E-410C-8C2D-E7F58089AC7E}"/>
              </a:ext>
            </a:extLst>
          </p:cNvPr>
          <p:cNvCxnSpPr>
            <a:cxnSpLocks/>
          </p:cNvCxnSpPr>
          <p:nvPr/>
        </p:nvCxnSpPr>
        <p:spPr>
          <a:xfrm>
            <a:off x="6699249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6A1009FA-77DD-4592-A9BC-3AC07C3A43B5}"/>
              </a:ext>
            </a:extLst>
          </p:cNvPr>
          <p:cNvCxnSpPr>
            <a:cxnSpLocks/>
          </p:cNvCxnSpPr>
          <p:nvPr/>
        </p:nvCxnSpPr>
        <p:spPr>
          <a:xfrm>
            <a:off x="6851649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25031F0D-84A1-497E-834E-F9C0B8E137BB}"/>
              </a:ext>
            </a:extLst>
          </p:cNvPr>
          <p:cNvCxnSpPr>
            <a:cxnSpLocks/>
          </p:cNvCxnSpPr>
          <p:nvPr/>
        </p:nvCxnSpPr>
        <p:spPr>
          <a:xfrm>
            <a:off x="6994524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34C8C821-5464-4E1D-A82C-264FD1DCDF2A}"/>
              </a:ext>
            </a:extLst>
          </p:cNvPr>
          <p:cNvCxnSpPr>
            <a:cxnSpLocks/>
          </p:cNvCxnSpPr>
          <p:nvPr/>
        </p:nvCxnSpPr>
        <p:spPr>
          <a:xfrm>
            <a:off x="7137399" y="1497667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731EA3AA-C5D5-4A58-9B9B-CD772B0C9B76}"/>
              </a:ext>
            </a:extLst>
          </p:cNvPr>
          <p:cNvCxnSpPr/>
          <p:nvPr/>
        </p:nvCxnSpPr>
        <p:spPr>
          <a:xfrm>
            <a:off x="6624637" y="1636007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Управляющая кнопка: &quot;Пустой&quot; 56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4981B28-E6FF-4AD9-A390-F5C0E9C51C9B}"/>
              </a:ext>
            </a:extLst>
          </p:cNvPr>
          <p:cNvSpPr/>
          <p:nvPr/>
        </p:nvSpPr>
        <p:spPr>
          <a:xfrm>
            <a:off x="7277100" y="1497666"/>
            <a:ext cx="476246" cy="294268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+1</a:t>
            </a:r>
          </a:p>
        </p:txBody>
      </p:sp>
      <p:sp>
        <p:nvSpPr>
          <p:cNvPr id="93" name="Управляющая кнопка: &quot;Пустой&quot; 9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1C71B4B-8A09-4E01-8776-AE7CDE1C2866}"/>
              </a:ext>
            </a:extLst>
          </p:cNvPr>
          <p:cNvSpPr/>
          <p:nvPr/>
        </p:nvSpPr>
        <p:spPr>
          <a:xfrm>
            <a:off x="7273925" y="1854853"/>
            <a:ext cx="476246" cy="294268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+1</a:t>
            </a:r>
          </a:p>
        </p:txBody>
      </p:sp>
      <p:sp>
        <p:nvSpPr>
          <p:cNvPr id="129" name="Управляющая кнопка: &quot;Пустой&quot; 128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A8E2E4F3-AA5F-4053-990B-356EA38C5B3D}"/>
              </a:ext>
            </a:extLst>
          </p:cNvPr>
          <p:cNvSpPr/>
          <p:nvPr/>
        </p:nvSpPr>
        <p:spPr>
          <a:xfrm>
            <a:off x="7273925" y="2212039"/>
            <a:ext cx="476246" cy="294268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+1</a:t>
            </a:r>
          </a:p>
        </p:txBody>
      </p:sp>
      <p:sp>
        <p:nvSpPr>
          <p:cNvPr id="200" name="Управляющая кнопка: &quot;Пустой&quot; 199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E7C8F466-E07B-453C-8000-5E1FA11FF2A4}"/>
              </a:ext>
            </a:extLst>
          </p:cNvPr>
          <p:cNvSpPr/>
          <p:nvPr/>
        </p:nvSpPr>
        <p:spPr>
          <a:xfrm>
            <a:off x="7273925" y="2559815"/>
            <a:ext cx="476246" cy="294268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+1</a:t>
            </a:r>
          </a:p>
        </p:txBody>
      </p:sp>
      <p:sp>
        <p:nvSpPr>
          <p:cNvPr id="201" name="Объект 2">
            <a:extLst>
              <a:ext uri="{FF2B5EF4-FFF2-40B4-BE49-F238E27FC236}">
                <a16:creationId xmlns:a16="http://schemas.microsoft.com/office/drawing/2014/main" xmlns="" id="{93444BF3-9003-4FFF-AB6F-7F48B9224A4D}"/>
              </a:ext>
            </a:extLst>
          </p:cNvPr>
          <p:cNvSpPr txBox="1">
            <a:spLocks/>
          </p:cNvSpPr>
          <p:nvPr/>
        </p:nvSpPr>
        <p:spPr>
          <a:xfrm>
            <a:off x="453072" y="2890460"/>
            <a:ext cx="8229600" cy="35044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dirty="0"/>
              <a:t>По какому предмету вы хотели бы посещать кружок?</a:t>
            </a:r>
          </a:p>
        </p:txBody>
      </p:sp>
      <p:graphicFrame>
        <p:nvGraphicFramePr>
          <p:cNvPr id="202" name="Таблица 201">
            <a:extLst>
              <a:ext uri="{FF2B5EF4-FFF2-40B4-BE49-F238E27FC236}">
                <a16:creationId xmlns:a16="http://schemas.microsoft.com/office/drawing/2014/main" xmlns="" id="{23785D83-C9E4-459A-9B00-B38497427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57717"/>
              </p:ext>
            </p:extLst>
          </p:nvPr>
        </p:nvGraphicFramePr>
        <p:xfrm>
          <a:off x="247650" y="3243375"/>
          <a:ext cx="8648700" cy="3027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xmlns="" val="3145914698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xmlns="" val="3961362253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xmlns="" val="4026272152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xmlns="" val="3530026755"/>
                    </a:ext>
                  </a:extLst>
                </a:gridCol>
              </a:tblGrid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Предмет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Подсчёт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Всего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8737243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77926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Физика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9227150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6436774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0586361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pc="-100" baseline="0" dirty="0"/>
                        <a:t>Английский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4860098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3302369"/>
                  </a:ext>
                </a:extLst>
              </a:tr>
              <a:tr h="358424">
                <a:tc>
                  <a:txBody>
                    <a:bodyPr/>
                    <a:lstStyle/>
                    <a:p>
                      <a:r>
                        <a:rPr lang="ru-RU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Никакой из предложенных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3459555"/>
                  </a:ext>
                </a:extLst>
              </a:tr>
            </a:tbl>
          </a:graphicData>
        </a:graphic>
      </p:graphicFrame>
      <p:sp>
        <p:nvSpPr>
          <p:cNvPr id="246" name="Управляющая кнопка: &quot;Пустой&quot; 24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6AB113AB-93A7-40FA-B5F1-60EDA7B3268D}"/>
              </a:ext>
            </a:extLst>
          </p:cNvPr>
          <p:cNvSpPr/>
          <p:nvPr/>
        </p:nvSpPr>
        <p:spPr>
          <a:xfrm>
            <a:off x="7251705" y="3631998"/>
            <a:ext cx="476246" cy="294268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+1</a:t>
            </a:r>
          </a:p>
        </p:txBody>
      </p:sp>
      <p:sp>
        <p:nvSpPr>
          <p:cNvPr id="282" name="Управляющая кнопка: &quot;Пустой&quot; 281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C38BA5E4-46AC-415F-BD60-05E14B8311A4}"/>
              </a:ext>
            </a:extLst>
          </p:cNvPr>
          <p:cNvSpPr/>
          <p:nvPr/>
        </p:nvSpPr>
        <p:spPr>
          <a:xfrm>
            <a:off x="7251705" y="3991253"/>
            <a:ext cx="476246" cy="294268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+1</a:t>
            </a:r>
          </a:p>
        </p:txBody>
      </p:sp>
      <p:sp>
        <p:nvSpPr>
          <p:cNvPr id="318" name="Управляющая кнопка: &quot;Пустой&quot; 317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548D879-E5E5-44A3-A049-4E58D92FD183}"/>
              </a:ext>
            </a:extLst>
          </p:cNvPr>
          <p:cNvSpPr/>
          <p:nvPr/>
        </p:nvSpPr>
        <p:spPr>
          <a:xfrm>
            <a:off x="7249337" y="4340422"/>
            <a:ext cx="476246" cy="294268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+1</a:t>
            </a:r>
          </a:p>
        </p:txBody>
      </p:sp>
      <p:sp>
        <p:nvSpPr>
          <p:cNvPr id="354" name="Управляющая кнопка: &quot;Пустой&quot; 35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9A88A6AD-27BA-4B88-AF83-2AAF522ACBA7}"/>
              </a:ext>
            </a:extLst>
          </p:cNvPr>
          <p:cNvSpPr/>
          <p:nvPr/>
        </p:nvSpPr>
        <p:spPr>
          <a:xfrm>
            <a:off x="7249337" y="4720755"/>
            <a:ext cx="476246" cy="294268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+1</a:t>
            </a:r>
          </a:p>
        </p:txBody>
      </p:sp>
      <p:sp>
        <p:nvSpPr>
          <p:cNvPr id="390" name="Управляющая кнопка: &quot;Пустой&quot; 389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9BA0CAB-5A80-4732-8A85-6F197849B8BD}"/>
              </a:ext>
            </a:extLst>
          </p:cNvPr>
          <p:cNvSpPr/>
          <p:nvPr/>
        </p:nvSpPr>
        <p:spPr>
          <a:xfrm>
            <a:off x="7246254" y="5065981"/>
            <a:ext cx="476246" cy="294268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+1</a:t>
            </a:r>
          </a:p>
        </p:txBody>
      </p:sp>
      <p:sp>
        <p:nvSpPr>
          <p:cNvPr id="426" name="Управляющая кнопка: &quot;Пустой&quot; 425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FDECEA4-3BD2-4F69-8B57-5BFC69ED9836}"/>
              </a:ext>
            </a:extLst>
          </p:cNvPr>
          <p:cNvSpPr/>
          <p:nvPr/>
        </p:nvSpPr>
        <p:spPr>
          <a:xfrm>
            <a:off x="7246254" y="5416762"/>
            <a:ext cx="476246" cy="294268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+1</a:t>
            </a:r>
          </a:p>
        </p:txBody>
      </p:sp>
      <p:sp>
        <p:nvSpPr>
          <p:cNvPr id="462" name="Управляющая кнопка: &quot;Пустой&quot; 461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735B7D3B-841A-46E5-B83D-B36990BE6E29}"/>
              </a:ext>
            </a:extLst>
          </p:cNvPr>
          <p:cNvSpPr/>
          <p:nvPr/>
        </p:nvSpPr>
        <p:spPr>
          <a:xfrm>
            <a:off x="7243623" y="5809085"/>
            <a:ext cx="476246" cy="294268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+1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73867" y="148143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463" name="Прямоугольник 462"/>
          <p:cNvSpPr/>
          <p:nvPr/>
        </p:nvSpPr>
        <p:spPr>
          <a:xfrm>
            <a:off x="8173867" y="148143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464" name="Прямоугольник 463"/>
          <p:cNvSpPr/>
          <p:nvPr/>
        </p:nvSpPr>
        <p:spPr>
          <a:xfrm>
            <a:off x="8173867" y="148143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465" name="Прямоугольник 464"/>
          <p:cNvSpPr/>
          <p:nvPr/>
        </p:nvSpPr>
        <p:spPr>
          <a:xfrm>
            <a:off x="8173867" y="147552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466" name="Прямоугольник 465"/>
          <p:cNvSpPr/>
          <p:nvPr/>
        </p:nvSpPr>
        <p:spPr>
          <a:xfrm>
            <a:off x="8173867" y="146673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467" name="Прямоугольник 466"/>
          <p:cNvSpPr/>
          <p:nvPr/>
        </p:nvSpPr>
        <p:spPr>
          <a:xfrm>
            <a:off x="8173867" y="147263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468" name="Прямоугольник 467"/>
          <p:cNvSpPr/>
          <p:nvPr/>
        </p:nvSpPr>
        <p:spPr>
          <a:xfrm>
            <a:off x="8173867" y="147581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469" name="Прямоугольник 468"/>
          <p:cNvSpPr/>
          <p:nvPr/>
        </p:nvSpPr>
        <p:spPr>
          <a:xfrm>
            <a:off x="8173867" y="148143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470" name="Прямоугольник 469"/>
          <p:cNvSpPr/>
          <p:nvPr/>
        </p:nvSpPr>
        <p:spPr>
          <a:xfrm>
            <a:off x="8174673" y="147263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471" name="Прямоугольник 470"/>
          <p:cNvSpPr/>
          <p:nvPr/>
        </p:nvSpPr>
        <p:spPr>
          <a:xfrm>
            <a:off x="8173867" y="147552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472" name="Прямоугольник 471"/>
          <p:cNvSpPr/>
          <p:nvPr/>
        </p:nvSpPr>
        <p:spPr>
          <a:xfrm>
            <a:off x="8101737" y="148143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473" name="Прямоугольник 472"/>
          <p:cNvSpPr/>
          <p:nvPr/>
        </p:nvSpPr>
        <p:spPr>
          <a:xfrm>
            <a:off x="8101737" y="147581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474" name="Прямоугольник 473"/>
          <p:cNvSpPr/>
          <p:nvPr/>
        </p:nvSpPr>
        <p:spPr>
          <a:xfrm>
            <a:off x="8101737" y="148087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475" name="Прямоугольник 474"/>
          <p:cNvSpPr/>
          <p:nvPr/>
        </p:nvSpPr>
        <p:spPr>
          <a:xfrm>
            <a:off x="8100931" y="146664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476" name="Прямоугольник 475"/>
          <p:cNvSpPr/>
          <p:nvPr/>
        </p:nvSpPr>
        <p:spPr>
          <a:xfrm>
            <a:off x="8101737" y="146664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477" name="Прямоугольник 476"/>
          <p:cNvSpPr/>
          <p:nvPr/>
        </p:nvSpPr>
        <p:spPr>
          <a:xfrm>
            <a:off x="8101737" y="148143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478" name="Прямоугольник 477"/>
          <p:cNvSpPr/>
          <p:nvPr/>
        </p:nvSpPr>
        <p:spPr>
          <a:xfrm>
            <a:off x="8101737" y="146664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479" name="Прямоугольник 478"/>
          <p:cNvSpPr/>
          <p:nvPr/>
        </p:nvSpPr>
        <p:spPr>
          <a:xfrm>
            <a:off x="8100931" y="146660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480" name="Прямоугольник 479"/>
          <p:cNvSpPr/>
          <p:nvPr/>
        </p:nvSpPr>
        <p:spPr>
          <a:xfrm>
            <a:off x="8100931" y="148143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481" name="Прямоугольник 480"/>
          <p:cNvSpPr/>
          <p:nvPr/>
        </p:nvSpPr>
        <p:spPr>
          <a:xfrm>
            <a:off x="8100931" y="146878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482" name="Прямоугольник 481"/>
          <p:cNvSpPr/>
          <p:nvPr/>
        </p:nvSpPr>
        <p:spPr>
          <a:xfrm>
            <a:off x="8101737" y="147581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483" name="Прямоугольник 482"/>
          <p:cNvSpPr/>
          <p:nvPr/>
        </p:nvSpPr>
        <p:spPr>
          <a:xfrm>
            <a:off x="8100931" y="148197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484" name="Прямоугольник 483"/>
          <p:cNvSpPr/>
          <p:nvPr/>
        </p:nvSpPr>
        <p:spPr>
          <a:xfrm>
            <a:off x="8100931" y="147609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485" name="Прямоугольник 484"/>
          <p:cNvSpPr/>
          <p:nvPr/>
        </p:nvSpPr>
        <p:spPr>
          <a:xfrm>
            <a:off x="8100931" y="147627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486" name="Прямоугольник 485"/>
          <p:cNvSpPr/>
          <p:nvPr/>
        </p:nvSpPr>
        <p:spPr>
          <a:xfrm>
            <a:off x="8100931" y="148262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487" name="Прямоугольник 486"/>
          <p:cNvSpPr/>
          <p:nvPr/>
        </p:nvSpPr>
        <p:spPr>
          <a:xfrm>
            <a:off x="8101737" y="147627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488" name="Прямоугольник 487"/>
          <p:cNvSpPr/>
          <p:nvPr/>
        </p:nvSpPr>
        <p:spPr>
          <a:xfrm>
            <a:off x="8100931" y="146819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489" name="Прямоугольник 488"/>
          <p:cNvSpPr/>
          <p:nvPr/>
        </p:nvSpPr>
        <p:spPr>
          <a:xfrm>
            <a:off x="8101737" y="146819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490" name="Прямоугольник 489"/>
          <p:cNvSpPr/>
          <p:nvPr/>
        </p:nvSpPr>
        <p:spPr>
          <a:xfrm>
            <a:off x="8100149" y="146819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491" name="Прямоугольник 490"/>
          <p:cNvSpPr/>
          <p:nvPr/>
        </p:nvSpPr>
        <p:spPr>
          <a:xfrm>
            <a:off x="8100149" y="146878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492" name="Прямоугольник 491"/>
          <p:cNvSpPr/>
          <p:nvPr/>
        </p:nvSpPr>
        <p:spPr>
          <a:xfrm>
            <a:off x="8101737" y="148262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493" name="Прямоугольник 492"/>
          <p:cNvSpPr/>
          <p:nvPr/>
        </p:nvSpPr>
        <p:spPr>
          <a:xfrm>
            <a:off x="8100149" y="148262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494" name="Прямоугольник 493"/>
          <p:cNvSpPr/>
          <p:nvPr/>
        </p:nvSpPr>
        <p:spPr>
          <a:xfrm>
            <a:off x="8100149" y="147609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495" name="Прямоугольник 494"/>
          <p:cNvSpPr/>
          <p:nvPr/>
        </p:nvSpPr>
        <p:spPr>
          <a:xfrm>
            <a:off x="8101737" y="146592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496" name="Прямоугольник 495"/>
          <p:cNvSpPr/>
          <p:nvPr/>
        </p:nvSpPr>
        <p:spPr>
          <a:xfrm>
            <a:off x="8100149" y="147263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497" name="Прямоугольник 496"/>
          <p:cNvSpPr/>
          <p:nvPr/>
        </p:nvSpPr>
        <p:spPr>
          <a:xfrm>
            <a:off x="8101737" y="146592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05213" y="1435149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cxnSp>
        <p:nvCxnSpPr>
          <p:cNvPr id="498" name="Прямая соединительная линия 497">
            <a:extLst>
              <a:ext uri="{FF2B5EF4-FFF2-40B4-BE49-F238E27FC236}">
                <a16:creationId xmlns:a16="http://schemas.microsoft.com/office/drawing/2014/main" xmlns="" id="{5E40E9AB-D7DA-4A84-BEEC-3CD08ABCF48E}"/>
              </a:ext>
            </a:extLst>
          </p:cNvPr>
          <p:cNvCxnSpPr>
            <a:cxnSpLocks/>
          </p:cNvCxnSpPr>
          <p:nvPr/>
        </p:nvCxnSpPr>
        <p:spPr>
          <a:xfrm>
            <a:off x="2641598" y="1849698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9" name="Прямая соединительная линия 498">
            <a:extLst>
              <a:ext uri="{FF2B5EF4-FFF2-40B4-BE49-F238E27FC236}">
                <a16:creationId xmlns:a16="http://schemas.microsoft.com/office/drawing/2014/main" xmlns="" id="{EC9C06BE-C7D8-4C70-A98C-B4F7AB4267F4}"/>
              </a:ext>
            </a:extLst>
          </p:cNvPr>
          <p:cNvCxnSpPr>
            <a:cxnSpLocks/>
          </p:cNvCxnSpPr>
          <p:nvPr/>
        </p:nvCxnSpPr>
        <p:spPr>
          <a:xfrm>
            <a:off x="2793998" y="1849698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0" name="Прямая соединительная линия 499">
            <a:extLst>
              <a:ext uri="{FF2B5EF4-FFF2-40B4-BE49-F238E27FC236}">
                <a16:creationId xmlns:a16="http://schemas.microsoft.com/office/drawing/2014/main" xmlns="" id="{FF931330-A47A-4F61-B464-CA9F7B63F00F}"/>
              </a:ext>
            </a:extLst>
          </p:cNvPr>
          <p:cNvCxnSpPr>
            <a:cxnSpLocks/>
          </p:cNvCxnSpPr>
          <p:nvPr/>
        </p:nvCxnSpPr>
        <p:spPr>
          <a:xfrm>
            <a:off x="2936873" y="1849698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Прямая соединительная линия 500">
            <a:extLst>
              <a:ext uri="{FF2B5EF4-FFF2-40B4-BE49-F238E27FC236}">
                <a16:creationId xmlns:a16="http://schemas.microsoft.com/office/drawing/2014/main" xmlns="" id="{E6FEC3BB-7600-4623-94EB-29199910EDA9}"/>
              </a:ext>
            </a:extLst>
          </p:cNvPr>
          <p:cNvCxnSpPr>
            <a:cxnSpLocks/>
          </p:cNvCxnSpPr>
          <p:nvPr/>
        </p:nvCxnSpPr>
        <p:spPr>
          <a:xfrm>
            <a:off x="3079748" y="1849698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2" name="Прямая соединительная линия 501">
            <a:extLst>
              <a:ext uri="{FF2B5EF4-FFF2-40B4-BE49-F238E27FC236}">
                <a16:creationId xmlns:a16="http://schemas.microsoft.com/office/drawing/2014/main" xmlns="" id="{477BD077-E13B-4DA0-9C0B-BE6D89B67ED5}"/>
              </a:ext>
            </a:extLst>
          </p:cNvPr>
          <p:cNvCxnSpPr/>
          <p:nvPr/>
        </p:nvCxnSpPr>
        <p:spPr>
          <a:xfrm>
            <a:off x="2566986" y="1988038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" name="Прямая соединительная линия 502">
            <a:extLst>
              <a:ext uri="{FF2B5EF4-FFF2-40B4-BE49-F238E27FC236}">
                <a16:creationId xmlns:a16="http://schemas.microsoft.com/office/drawing/2014/main" xmlns="" id="{7FCEA58E-CBB0-46A7-B97D-41E5C78AB865}"/>
              </a:ext>
            </a:extLst>
          </p:cNvPr>
          <p:cNvCxnSpPr>
            <a:cxnSpLocks/>
          </p:cNvCxnSpPr>
          <p:nvPr/>
        </p:nvCxnSpPr>
        <p:spPr>
          <a:xfrm>
            <a:off x="3289298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4" name="Прямая соединительная линия 503">
            <a:extLst>
              <a:ext uri="{FF2B5EF4-FFF2-40B4-BE49-F238E27FC236}">
                <a16:creationId xmlns:a16="http://schemas.microsoft.com/office/drawing/2014/main" xmlns="" id="{6EFEF927-04B4-4B41-BCE6-F77F3FBB7A92}"/>
              </a:ext>
            </a:extLst>
          </p:cNvPr>
          <p:cNvCxnSpPr>
            <a:cxnSpLocks/>
          </p:cNvCxnSpPr>
          <p:nvPr/>
        </p:nvCxnSpPr>
        <p:spPr>
          <a:xfrm>
            <a:off x="3441698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5" name="Прямая соединительная линия 504">
            <a:extLst>
              <a:ext uri="{FF2B5EF4-FFF2-40B4-BE49-F238E27FC236}">
                <a16:creationId xmlns:a16="http://schemas.microsoft.com/office/drawing/2014/main" xmlns="" id="{513C9185-4627-4CE5-BAE1-B284690D73A3}"/>
              </a:ext>
            </a:extLst>
          </p:cNvPr>
          <p:cNvCxnSpPr>
            <a:cxnSpLocks/>
          </p:cNvCxnSpPr>
          <p:nvPr/>
        </p:nvCxnSpPr>
        <p:spPr>
          <a:xfrm>
            <a:off x="3584573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6" name="Прямая соединительная линия 505">
            <a:extLst>
              <a:ext uri="{FF2B5EF4-FFF2-40B4-BE49-F238E27FC236}">
                <a16:creationId xmlns:a16="http://schemas.microsoft.com/office/drawing/2014/main" xmlns="" id="{31A2532E-CA2D-4CA2-A72D-843909130FC8}"/>
              </a:ext>
            </a:extLst>
          </p:cNvPr>
          <p:cNvCxnSpPr>
            <a:cxnSpLocks/>
          </p:cNvCxnSpPr>
          <p:nvPr/>
        </p:nvCxnSpPr>
        <p:spPr>
          <a:xfrm>
            <a:off x="3727448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Прямая соединительная линия 506">
            <a:extLst>
              <a:ext uri="{FF2B5EF4-FFF2-40B4-BE49-F238E27FC236}">
                <a16:creationId xmlns:a16="http://schemas.microsoft.com/office/drawing/2014/main" xmlns="" id="{0F10C7C1-3B2B-4C52-B4F6-971D46278C97}"/>
              </a:ext>
            </a:extLst>
          </p:cNvPr>
          <p:cNvCxnSpPr/>
          <p:nvPr/>
        </p:nvCxnSpPr>
        <p:spPr>
          <a:xfrm>
            <a:off x="3214686" y="198212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Прямая соединительная линия 507">
            <a:extLst>
              <a:ext uri="{FF2B5EF4-FFF2-40B4-BE49-F238E27FC236}">
                <a16:creationId xmlns:a16="http://schemas.microsoft.com/office/drawing/2014/main" xmlns="" id="{9A8E5810-8436-4219-A929-9F138571D31D}"/>
              </a:ext>
            </a:extLst>
          </p:cNvPr>
          <p:cNvCxnSpPr>
            <a:cxnSpLocks/>
          </p:cNvCxnSpPr>
          <p:nvPr/>
        </p:nvCxnSpPr>
        <p:spPr>
          <a:xfrm>
            <a:off x="3956048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9" name="Прямая соединительная линия 508">
            <a:extLst>
              <a:ext uri="{FF2B5EF4-FFF2-40B4-BE49-F238E27FC236}">
                <a16:creationId xmlns:a16="http://schemas.microsoft.com/office/drawing/2014/main" xmlns="" id="{72832532-455B-4575-A54F-674F8E3CCB02}"/>
              </a:ext>
            </a:extLst>
          </p:cNvPr>
          <p:cNvCxnSpPr>
            <a:cxnSpLocks/>
          </p:cNvCxnSpPr>
          <p:nvPr/>
        </p:nvCxnSpPr>
        <p:spPr>
          <a:xfrm>
            <a:off x="4108448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0" name="Прямая соединительная линия 509">
            <a:extLst>
              <a:ext uri="{FF2B5EF4-FFF2-40B4-BE49-F238E27FC236}">
                <a16:creationId xmlns:a16="http://schemas.microsoft.com/office/drawing/2014/main" xmlns="" id="{37297A8D-68DF-4BCD-A206-20C10AACEFB7}"/>
              </a:ext>
            </a:extLst>
          </p:cNvPr>
          <p:cNvCxnSpPr>
            <a:cxnSpLocks/>
          </p:cNvCxnSpPr>
          <p:nvPr/>
        </p:nvCxnSpPr>
        <p:spPr>
          <a:xfrm>
            <a:off x="4251323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1" name="Прямая соединительная линия 510">
            <a:extLst>
              <a:ext uri="{FF2B5EF4-FFF2-40B4-BE49-F238E27FC236}">
                <a16:creationId xmlns:a16="http://schemas.microsoft.com/office/drawing/2014/main" xmlns="" id="{2FD38658-E240-4699-A8E4-BC9E6E8E94B4}"/>
              </a:ext>
            </a:extLst>
          </p:cNvPr>
          <p:cNvCxnSpPr>
            <a:cxnSpLocks/>
          </p:cNvCxnSpPr>
          <p:nvPr/>
        </p:nvCxnSpPr>
        <p:spPr>
          <a:xfrm>
            <a:off x="4394198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2" name="Прямая соединительная линия 511">
            <a:extLst>
              <a:ext uri="{FF2B5EF4-FFF2-40B4-BE49-F238E27FC236}">
                <a16:creationId xmlns:a16="http://schemas.microsoft.com/office/drawing/2014/main" xmlns="" id="{755B6FE1-6B5F-43F7-AF0F-2A3F983AD8A1}"/>
              </a:ext>
            </a:extLst>
          </p:cNvPr>
          <p:cNvCxnSpPr/>
          <p:nvPr/>
        </p:nvCxnSpPr>
        <p:spPr>
          <a:xfrm>
            <a:off x="3881436" y="198212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3" name="Прямая соединительная линия 512">
            <a:extLst>
              <a:ext uri="{FF2B5EF4-FFF2-40B4-BE49-F238E27FC236}">
                <a16:creationId xmlns:a16="http://schemas.microsoft.com/office/drawing/2014/main" xmlns="" id="{0B9B9E1E-F905-4C1E-BCBF-DCD292C583E4}"/>
              </a:ext>
            </a:extLst>
          </p:cNvPr>
          <p:cNvCxnSpPr>
            <a:cxnSpLocks/>
          </p:cNvCxnSpPr>
          <p:nvPr/>
        </p:nvCxnSpPr>
        <p:spPr>
          <a:xfrm>
            <a:off x="4689473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" name="Прямая соединительная линия 513">
            <a:extLst>
              <a:ext uri="{FF2B5EF4-FFF2-40B4-BE49-F238E27FC236}">
                <a16:creationId xmlns:a16="http://schemas.microsoft.com/office/drawing/2014/main" xmlns="" id="{8EE32549-2B91-4038-B570-A266D154A762}"/>
              </a:ext>
            </a:extLst>
          </p:cNvPr>
          <p:cNvCxnSpPr>
            <a:cxnSpLocks/>
          </p:cNvCxnSpPr>
          <p:nvPr/>
        </p:nvCxnSpPr>
        <p:spPr>
          <a:xfrm>
            <a:off x="4841873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Прямая соединительная линия 514">
            <a:extLst>
              <a:ext uri="{FF2B5EF4-FFF2-40B4-BE49-F238E27FC236}">
                <a16:creationId xmlns:a16="http://schemas.microsoft.com/office/drawing/2014/main" xmlns="" id="{D64739BC-2569-4EF8-BDAC-BC83B839CE33}"/>
              </a:ext>
            </a:extLst>
          </p:cNvPr>
          <p:cNvCxnSpPr>
            <a:cxnSpLocks/>
          </p:cNvCxnSpPr>
          <p:nvPr/>
        </p:nvCxnSpPr>
        <p:spPr>
          <a:xfrm>
            <a:off x="4984748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6" name="Прямая соединительная линия 515">
            <a:extLst>
              <a:ext uri="{FF2B5EF4-FFF2-40B4-BE49-F238E27FC236}">
                <a16:creationId xmlns:a16="http://schemas.microsoft.com/office/drawing/2014/main" xmlns="" id="{0265FF0F-D25F-46C2-B3C3-E9DD3E010ADE}"/>
              </a:ext>
            </a:extLst>
          </p:cNvPr>
          <p:cNvCxnSpPr>
            <a:cxnSpLocks/>
          </p:cNvCxnSpPr>
          <p:nvPr/>
        </p:nvCxnSpPr>
        <p:spPr>
          <a:xfrm>
            <a:off x="5127623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7" name="Прямая соединительная линия 516">
            <a:extLst>
              <a:ext uri="{FF2B5EF4-FFF2-40B4-BE49-F238E27FC236}">
                <a16:creationId xmlns:a16="http://schemas.microsoft.com/office/drawing/2014/main" xmlns="" id="{2DA751E1-DAA5-4F9A-9FFF-7587F3A92A67}"/>
              </a:ext>
            </a:extLst>
          </p:cNvPr>
          <p:cNvCxnSpPr/>
          <p:nvPr/>
        </p:nvCxnSpPr>
        <p:spPr>
          <a:xfrm>
            <a:off x="4614861" y="198212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8" name="Прямая соединительная линия 517">
            <a:extLst>
              <a:ext uri="{FF2B5EF4-FFF2-40B4-BE49-F238E27FC236}">
                <a16:creationId xmlns:a16="http://schemas.microsoft.com/office/drawing/2014/main" xmlns="" id="{75BD6D87-630A-490A-8DD2-592AB81A5FEC}"/>
              </a:ext>
            </a:extLst>
          </p:cNvPr>
          <p:cNvCxnSpPr>
            <a:cxnSpLocks/>
          </p:cNvCxnSpPr>
          <p:nvPr/>
        </p:nvCxnSpPr>
        <p:spPr>
          <a:xfrm>
            <a:off x="5389561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9" name="Прямая соединительная линия 518">
            <a:extLst>
              <a:ext uri="{FF2B5EF4-FFF2-40B4-BE49-F238E27FC236}">
                <a16:creationId xmlns:a16="http://schemas.microsoft.com/office/drawing/2014/main" xmlns="" id="{23FC54BB-2883-41D2-8107-FD4E4FD6FA09}"/>
              </a:ext>
            </a:extLst>
          </p:cNvPr>
          <p:cNvCxnSpPr>
            <a:cxnSpLocks/>
          </p:cNvCxnSpPr>
          <p:nvPr/>
        </p:nvCxnSpPr>
        <p:spPr>
          <a:xfrm>
            <a:off x="5541961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0" name="Прямая соединительная линия 519">
            <a:extLst>
              <a:ext uri="{FF2B5EF4-FFF2-40B4-BE49-F238E27FC236}">
                <a16:creationId xmlns:a16="http://schemas.microsoft.com/office/drawing/2014/main" xmlns="" id="{70BE3FF0-A54F-4B33-8313-6264FC4800EA}"/>
              </a:ext>
            </a:extLst>
          </p:cNvPr>
          <p:cNvCxnSpPr>
            <a:cxnSpLocks/>
          </p:cNvCxnSpPr>
          <p:nvPr/>
        </p:nvCxnSpPr>
        <p:spPr>
          <a:xfrm>
            <a:off x="5684836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1" name="Прямая соединительная линия 520">
            <a:extLst>
              <a:ext uri="{FF2B5EF4-FFF2-40B4-BE49-F238E27FC236}">
                <a16:creationId xmlns:a16="http://schemas.microsoft.com/office/drawing/2014/main" xmlns="" id="{E20A57E0-F99A-4CEB-BF44-0EAE40B3717B}"/>
              </a:ext>
            </a:extLst>
          </p:cNvPr>
          <p:cNvCxnSpPr>
            <a:cxnSpLocks/>
          </p:cNvCxnSpPr>
          <p:nvPr/>
        </p:nvCxnSpPr>
        <p:spPr>
          <a:xfrm>
            <a:off x="5827711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2" name="Прямая соединительная линия 521">
            <a:extLst>
              <a:ext uri="{FF2B5EF4-FFF2-40B4-BE49-F238E27FC236}">
                <a16:creationId xmlns:a16="http://schemas.microsoft.com/office/drawing/2014/main" xmlns="" id="{5B05984A-5626-4BBC-A0E6-0DA42AFAA9FE}"/>
              </a:ext>
            </a:extLst>
          </p:cNvPr>
          <p:cNvCxnSpPr/>
          <p:nvPr/>
        </p:nvCxnSpPr>
        <p:spPr>
          <a:xfrm>
            <a:off x="5314949" y="198212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3" name="Прямая соединительная линия 522">
            <a:extLst>
              <a:ext uri="{FF2B5EF4-FFF2-40B4-BE49-F238E27FC236}">
                <a16:creationId xmlns:a16="http://schemas.microsoft.com/office/drawing/2014/main" xmlns="" id="{5B943E72-7D09-44FD-B43E-EEF1355BA537}"/>
              </a:ext>
            </a:extLst>
          </p:cNvPr>
          <p:cNvCxnSpPr>
            <a:cxnSpLocks/>
          </p:cNvCxnSpPr>
          <p:nvPr/>
        </p:nvCxnSpPr>
        <p:spPr>
          <a:xfrm>
            <a:off x="6046786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4" name="Прямая соединительная линия 523">
            <a:extLst>
              <a:ext uri="{FF2B5EF4-FFF2-40B4-BE49-F238E27FC236}">
                <a16:creationId xmlns:a16="http://schemas.microsoft.com/office/drawing/2014/main" xmlns="" id="{D8290432-5757-438A-9917-DBE4D7E33502}"/>
              </a:ext>
            </a:extLst>
          </p:cNvPr>
          <p:cNvCxnSpPr>
            <a:cxnSpLocks/>
          </p:cNvCxnSpPr>
          <p:nvPr/>
        </p:nvCxnSpPr>
        <p:spPr>
          <a:xfrm>
            <a:off x="6199186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5" name="Прямая соединительная линия 524">
            <a:extLst>
              <a:ext uri="{FF2B5EF4-FFF2-40B4-BE49-F238E27FC236}">
                <a16:creationId xmlns:a16="http://schemas.microsoft.com/office/drawing/2014/main" xmlns="" id="{D4CBA9E0-182E-45E8-8582-7D8E5BD06EFF}"/>
              </a:ext>
            </a:extLst>
          </p:cNvPr>
          <p:cNvCxnSpPr>
            <a:cxnSpLocks/>
          </p:cNvCxnSpPr>
          <p:nvPr/>
        </p:nvCxnSpPr>
        <p:spPr>
          <a:xfrm>
            <a:off x="6342061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6" name="Прямая соединительная линия 525">
            <a:extLst>
              <a:ext uri="{FF2B5EF4-FFF2-40B4-BE49-F238E27FC236}">
                <a16:creationId xmlns:a16="http://schemas.microsoft.com/office/drawing/2014/main" xmlns="" id="{24E1721B-E21D-4098-9738-EC48188BDA15}"/>
              </a:ext>
            </a:extLst>
          </p:cNvPr>
          <p:cNvCxnSpPr>
            <a:cxnSpLocks/>
          </p:cNvCxnSpPr>
          <p:nvPr/>
        </p:nvCxnSpPr>
        <p:spPr>
          <a:xfrm>
            <a:off x="6484936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7" name="Прямая соединительная линия 526">
            <a:extLst>
              <a:ext uri="{FF2B5EF4-FFF2-40B4-BE49-F238E27FC236}">
                <a16:creationId xmlns:a16="http://schemas.microsoft.com/office/drawing/2014/main" xmlns="" id="{86B05B54-2543-411A-8952-B3B09A0C778F}"/>
              </a:ext>
            </a:extLst>
          </p:cNvPr>
          <p:cNvCxnSpPr/>
          <p:nvPr/>
        </p:nvCxnSpPr>
        <p:spPr>
          <a:xfrm>
            <a:off x="5972174" y="198212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8" name="Прямая соединительная линия 527">
            <a:extLst>
              <a:ext uri="{FF2B5EF4-FFF2-40B4-BE49-F238E27FC236}">
                <a16:creationId xmlns:a16="http://schemas.microsoft.com/office/drawing/2014/main" xmlns="" id="{590887AE-3A4E-410C-8C2D-E7F58089AC7E}"/>
              </a:ext>
            </a:extLst>
          </p:cNvPr>
          <p:cNvCxnSpPr>
            <a:cxnSpLocks/>
          </p:cNvCxnSpPr>
          <p:nvPr/>
        </p:nvCxnSpPr>
        <p:spPr>
          <a:xfrm>
            <a:off x="6699248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9" name="Прямая соединительная линия 528">
            <a:extLst>
              <a:ext uri="{FF2B5EF4-FFF2-40B4-BE49-F238E27FC236}">
                <a16:creationId xmlns:a16="http://schemas.microsoft.com/office/drawing/2014/main" xmlns="" id="{6A1009FA-77DD-4592-A9BC-3AC07C3A43B5}"/>
              </a:ext>
            </a:extLst>
          </p:cNvPr>
          <p:cNvCxnSpPr>
            <a:cxnSpLocks/>
          </p:cNvCxnSpPr>
          <p:nvPr/>
        </p:nvCxnSpPr>
        <p:spPr>
          <a:xfrm>
            <a:off x="6851648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0" name="Прямая соединительная линия 529">
            <a:extLst>
              <a:ext uri="{FF2B5EF4-FFF2-40B4-BE49-F238E27FC236}">
                <a16:creationId xmlns:a16="http://schemas.microsoft.com/office/drawing/2014/main" xmlns="" id="{25031F0D-84A1-497E-834E-F9C0B8E137BB}"/>
              </a:ext>
            </a:extLst>
          </p:cNvPr>
          <p:cNvCxnSpPr>
            <a:cxnSpLocks/>
          </p:cNvCxnSpPr>
          <p:nvPr/>
        </p:nvCxnSpPr>
        <p:spPr>
          <a:xfrm>
            <a:off x="6994523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1" name="Прямая соединительная линия 530">
            <a:extLst>
              <a:ext uri="{FF2B5EF4-FFF2-40B4-BE49-F238E27FC236}">
                <a16:creationId xmlns:a16="http://schemas.microsoft.com/office/drawing/2014/main" xmlns="" id="{34C8C821-5464-4E1D-A82C-264FD1DCDF2A}"/>
              </a:ext>
            </a:extLst>
          </p:cNvPr>
          <p:cNvCxnSpPr>
            <a:cxnSpLocks/>
          </p:cNvCxnSpPr>
          <p:nvPr/>
        </p:nvCxnSpPr>
        <p:spPr>
          <a:xfrm>
            <a:off x="7137398" y="184378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2" name="Прямая соединительная линия 531">
            <a:extLst>
              <a:ext uri="{FF2B5EF4-FFF2-40B4-BE49-F238E27FC236}">
                <a16:creationId xmlns:a16="http://schemas.microsoft.com/office/drawing/2014/main" xmlns="" id="{731EA3AA-C5D5-4A58-9B9B-CD772B0C9B76}"/>
              </a:ext>
            </a:extLst>
          </p:cNvPr>
          <p:cNvCxnSpPr/>
          <p:nvPr/>
        </p:nvCxnSpPr>
        <p:spPr>
          <a:xfrm>
            <a:off x="6624636" y="198212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3" name="Прямоугольник 532"/>
          <p:cNvSpPr/>
          <p:nvPr/>
        </p:nvSpPr>
        <p:spPr>
          <a:xfrm>
            <a:off x="8173866" y="182755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534" name="Прямоугольник 533"/>
          <p:cNvSpPr/>
          <p:nvPr/>
        </p:nvSpPr>
        <p:spPr>
          <a:xfrm>
            <a:off x="8173866" y="182755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535" name="Прямоугольник 534"/>
          <p:cNvSpPr/>
          <p:nvPr/>
        </p:nvSpPr>
        <p:spPr>
          <a:xfrm>
            <a:off x="8173866" y="182755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536" name="Прямоугольник 535"/>
          <p:cNvSpPr/>
          <p:nvPr/>
        </p:nvSpPr>
        <p:spPr>
          <a:xfrm>
            <a:off x="8173866" y="182164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537" name="Прямоугольник 536"/>
          <p:cNvSpPr/>
          <p:nvPr/>
        </p:nvSpPr>
        <p:spPr>
          <a:xfrm>
            <a:off x="8173866" y="181285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538" name="Прямоугольник 537"/>
          <p:cNvSpPr/>
          <p:nvPr/>
        </p:nvSpPr>
        <p:spPr>
          <a:xfrm>
            <a:off x="8173866" y="181876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539" name="Прямоугольник 538"/>
          <p:cNvSpPr/>
          <p:nvPr/>
        </p:nvSpPr>
        <p:spPr>
          <a:xfrm>
            <a:off x="8173866" y="182194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540" name="Прямоугольник 539"/>
          <p:cNvSpPr/>
          <p:nvPr/>
        </p:nvSpPr>
        <p:spPr>
          <a:xfrm>
            <a:off x="8173866" y="182755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541" name="Прямоугольник 540"/>
          <p:cNvSpPr/>
          <p:nvPr/>
        </p:nvSpPr>
        <p:spPr>
          <a:xfrm>
            <a:off x="8174672" y="181876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542" name="Прямоугольник 541"/>
          <p:cNvSpPr/>
          <p:nvPr/>
        </p:nvSpPr>
        <p:spPr>
          <a:xfrm>
            <a:off x="8173866" y="182164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543" name="Прямоугольник 542"/>
          <p:cNvSpPr/>
          <p:nvPr/>
        </p:nvSpPr>
        <p:spPr>
          <a:xfrm>
            <a:off x="8101736" y="182755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544" name="Прямоугольник 543"/>
          <p:cNvSpPr/>
          <p:nvPr/>
        </p:nvSpPr>
        <p:spPr>
          <a:xfrm>
            <a:off x="8101736" y="182194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545" name="Прямоугольник 544"/>
          <p:cNvSpPr/>
          <p:nvPr/>
        </p:nvSpPr>
        <p:spPr>
          <a:xfrm>
            <a:off x="8101736" y="182699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546" name="Прямоугольник 545"/>
          <p:cNvSpPr/>
          <p:nvPr/>
        </p:nvSpPr>
        <p:spPr>
          <a:xfrm>
            <a:off x="8100930" y="181276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547" name="Прямоугольник 546"/>
          <p:cNvSpPr/>
          <p:nvPr/>
        </p:nvSpPr>
        <p:spPr>
          <a:xfrm>
            <a:off x="8101736" y="181276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548" name="Прямоугольник 547"/>
          <p:cNvSpPr/>
          <p:nvPr/>
        </p:nvSpPr>
        <p:spPr>
          <a:xfrm>
            <a:off x="8101736" y="182755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549" name="Прямоугольник 548"/>
          <p:cNvSpPr/>
          <p:nvPr/>
        </p:nvSpPr>
        <p:spPr>
          <a:xfrm>
            <a:off x="8101736" y="181276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550" name="Прямоугольник 549"/>
          <p:cNvSpPr/>
          <p:nvPr/>
        </p:nvSpPr>
        <p:spPr>
          <a:xfrm>
            <a:off x="8100930" y="181272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551" name="Прямоугольник 550"/>
          <p:cNvSpPr/>
          <p:nvPr/>
        </p:nvSpPr>
        <p:spPr>
          <a:xfrm>
            <a:off x="8100930" y="182755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552" name="Прямоугольник 551"/>
          <p:cNvSpPr/>
          <p:nvPr/>
        </p:nvSpPr>
        <p:spPr>
          <a:xfrm>
            <a:off x="8100930" y="181490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553" name="Прямоугольник 552"/>
          <p:cNvSpPr/>
          <p:nvPr/>
        </p:nvSpPr>
        <p:spPr>
          <a:xfrm>
            <a:off x="8101736" y="182194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554" name="Прямоугольник 553"/>
          <p:cNvSpPr/>
          <p:nvPr/>
        </p:nvSpPr>
        <p:spPr>
          <a:xfrm>
            <a:off x="8100930" y="182810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555" name="Прямоугольник 554"/>
          <p:cNvSpPr/>
          <p:nvPr/>
        </p:nvSpPr>
        <p:spPr>
          <a:xfrm>
            <a:off x="8100930" y="182221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556" name="Прямоугольник 555"/>
          <p:cNvSpPr/>
          <p:nvPr/>
        </p:nvSpPr>
        <p:spPr>
          <a:xfrm>
            <a:off x="8100930" y="18224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557" name="Прямоугольник 556"/>
          <p:cNvSpPr/>
          <p:nvPr/>
        </p:nvSpPr>
        <p:spPr>
          <a:xfrm>
            <a:off x="8100930" y="182875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558" name="Прямоугольник 557"/>
          <p:cNvSpPr/>
          <p:nvPr/>
        </p:nvSpPr>
        <p:spPr>
          <a:xfrm>
            <a:off x="8101736" y="18224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559" name="Прямоугольник 558"/>
          <p:cNvSpPr/>
          <p:nvPr/>
        </p:nvSpPr>
        <p:spPr>
          <a:xfrm>
            <a:off x="8100930" y="181431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560" name="Прямоугольник 559"/>
          <p:cNvSpPr/>
          <p:nvPr/>
        </p:nvSpPr>
        <p:spPr>
          <a:xfrm>
            <a:off x="8101736" y="181431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561" name="Прямоугольник 560"/>
          <p:cNvSpPr/>
          <p:nvPr/>
        </p:nvSpPr>
        <p:spPr>
          <a:xfrm>
            <a:off x="8100148" y="181431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562" name="Прямоугольник 561"/>
          <p:cNvSpPr/>
          <p:nvPr/>
        </p:nvSpPr>
        <p:spPr>
          <a:xfrm>
            <a:off x="8100148" y="181490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563" name="Прямоугольник 562"/>
          <p:cNvSpPr/>
          <p:nvPr/>
        </p:nvSpPr>
        <p:spPr>
          <a:xfrm>
            <a:off x="8101736" y="182875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564" name="Прямоугольник 563"/>
          <p:cNvSpPr/>
          <p:nvPr/>
        </p:nvSpPr>
        <p:spPr>
          <a:xfrm>
            <a:off x="8100148" y="182875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565" name="Прямоугольник 564"/>
          <p:cNvSpPr/>
          <p:nvPr/>
        </p:nvSpPr>
        <p:spPr>
          <a:xfrm>
            <a:off x="8100148" y="182221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566" name="Прямоугольник 565"/>
          <p:cNvSpPr/>
          <p:nvPr/>
        </p:nvSpPr>
        <p:spPr>
          <a:xfrm>
            <a:off x="8101736" y="181204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567" name="Прямоугольник 566"/>
          <p:cNvSpPr/>
          <p:nvPr/>
        </p:nvSpPr>
        <p:spPr>
          <a:xfrm>
            <a:off x="8100148" y="181876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568" name="Прямоугольник 567"/>
          <p:cNvSpPr/>
          <p:nvPr/>
        </p:nvSpPr>
        <p:spPr>
          <a:xfrm>
            <a:off x="8101736" y="181204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569" name="TextBox 568"/>
          <p:cNvSpPr txBox="1"/>
          <p:nvPr/>
        </p:nvSpPr>
        <p:spPr>
          <a:xfrm>
            <a:off x="8505212" y="1781271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cxnSp>
        <p:nvCxnSpPr>
          <p:cNvPr id="570" name="Прямая соединительная линия 569">
            <a:extLst>
              <a:ext uri="{FF2B5EF4-FFF2-40B4-BE49-F238E27FC236}">
                <a16:creationId xmlns:a16="http://schemas.microsoft.com/office/drawing/2014/main" xmlns="" id="{5E40E9AB-D7DA-4A84-BEEC-3CD08ABCF48E}"/>
              </a:ext>
            </a:extLst>
          </p:cNvPr>
          <p:cNvCxnSpPr>
            <a:cxnSpLocks/>
          </p:cNvCxnSpPr>
          <p:nvPr/>
        </p:nvCxnSpPr>
        <p:spPr>
          <a:xfrm>
            <a:off x="2641597" y="221813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1" name="Прямая соединительная линия 570">
            <a:extLst>
              <a:ext uri="{FF2B5EF4-FFF2-40B4-BE49-F238E27FC236}">
                <a16:creationId xmlns:a16="http://schemas.microsoft.com/office/drawing/2014/main" xmlns="" id="{EC9C06BE-C7D8-4C70-A98C-B4F7AB4267F4}"/>
              </a:ext>
            </a:extLst>
          </p:cNvPr>
          <p:cNvCxnSpPr>
            <a:cxnSpLocks/>
          </p:cNvCxnSpPr>
          <p:nvPr/>
        </p:nvCxnSpPr>
        <p:spPr>
          <a:xfrm>
            <a:off x="2793997" y="221813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2" name="Прямая соединительная линия 571">
            <a:extLst>
              <a:ext uri="{FF2B5EF4-FFF2-40B4-BE49-F238E27FC236}">
                <a16:creationId xmlns:a16="http://schemas.microsoft.com/office/drawing/2014/main" xmlns="" id="{FF931330-A47A-4F61-B464-CA9F7B63F00F}"/>
              </a:ext>
            </a:extLst>
          </p:cNvPr>
          <p:cNvCxnSpPr>
            <a:cxnSpLocks/>
          </p:cNvCxnSpPr>
          <p:nvPr/>
        </p:nvCxnSpPr>
        <p:spPr>
          <a:xfrm>
            <a:off x="2936872" y="221813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3" name="Прямая соединительная линия 572">
            <a:extLst>
              <a:ext uri="{FF2B5EF4-FFF2-40B4-BE49-F238E27FC236}">
                <a16:creationId xmlns:a16="http://schemas.microsoft.com/office/drawing/2014/main" xmlns="" id="{E6FEC3BB-7600-4623-94EB-29199910EDA9}"/>
              </a:ext>
            </a:extLst>
          </p:cNvPr>
          <p:cNvCxnSpPr>
            <a:cxnSpLocks/>
          </p:cNvCxnSpPr>
          <p:nvPr/>
        </p:nvCxnSpPr>
        <p:spPr>
          <a:xfrm>
            <a:off x="3079747" y="221813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4" name="Прямая соединительная линия 573">
            <a:extLst>
              <a:ext uri="{FF2B5EF4-FFF2-40B4-BE49-F238E27FC236}">
                <a16:creationId xmlns:a16="http://schemas.microsoft.com/office/drawing/2014/main" xmlns="" id="{477BD077-E13B-4DA0-9C0B-BE6D89B67ED5}"/>
              </a:ext>
            </a:extLst>
          </p:cNvPr>
          <p:cNvCxnSpPr/>
          <p:nvPr/>
        </p:nvCxnSpPr>
        <p:spPr>
          <a:xfrm>
            <a:off x="2566985" y="2356472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5" name="Прямая соединительная линия 574">
            <a:extLst>
              <a:ext uri="{FF2B5EF4-FFF2-40B4-BE49-F238E27FC236}">
                <a16:creationId xmlns:a16="http://schemas.microsoft.com/office/drawing/2014/main" xmlns="" id="{7FCEA58E-CBB0-46A7-B97D-41E5C78AB865}"/>
              </a:ext>
            </a:extLst>
          </p:cNvPr>
          <p:cNvCxnSpPr>
            <a:cxnSpLocks/>
          </p:cNvCxnSpPr>
          <p:nvPr/>
        </p:nvCxnSpPr>
        <p:spPr>
          <a:xfrm>
            <a:off x="3289297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6" name="Прямая соединительная линия 575">
            <a:extLst>
              <a:ext uri="{FF2B5EF4-FFF2-40B4-BE49-F238E27FC236}">
                <a16:creationId xmlns:a16="http://schemas.microsoft.com/office/drawing/2014/main" xmlns="" id="{6EFEF927-04B4-4B41-BCE6-F77F3FBB7A92}"/>
              </a:ext>
            </a:extLst>
          </p:cNvPr>
          <p:cNvCxnSpPr>
            <a:cxnSpLocks/>
          </p:cNvCxnSpPr>
          <p:nvPr/>
        </p:nvCxnSpPr>
        <p:spPr>
          <a:xfrm>
            <a:off x="3441697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7" name="Прямая соединительная линия 576">
            <a:extLst>
              <a:ext uri="{FF2B5EF4-FFF2-40B4-BE49-F238E27FC236}">
                <a16:creationId xmlns:a16="http://schemas.microsoft.com/office/drawing/2014/main" xmlns="" id="{513C9185-4627-4CE5-BAE1-B284690D73A3}"/>
              </a:ext>
            </a:extLst>
          </p:cNvPr>
          <p:cNvCxnSpPr>
            <a:cxnSpLocks/>
          </p:cNvCxnSpPr>
          <p:nvPr/>
        </p:nvCxnSpPr>
        <p:spPr>
          <a:xfrm>
            <a:off x="3584572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8" name="Прямая соединительная линия 577">
            <a:extLst>
              <a:ext uri="{FF2B5EF4-FFF2-40B4-BE49-F238E27FC236}">
                <a16:creationId xmlns:a16="http://schemas.microsoft.com/office/drawing/2014/main" xmlns="" id="{31A2532E-CA2D-4CA2-A72D-843909130FC8}"/>
              </a:ext>
            </a:extLst>
          </p:cNvPr>
          <p:cNvCxnSpPr>
            <a:cxnSpLocks/>
          </p:cNvCxnSpPr>
          <p:nvPr/>
        </p:nvCxnSpPr>
        <p:spPr>
          <a:xfrm>
            <a:off x="3727447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9" name="Прямая соединительная линия 578">
            <a:extLst>
              <a:ext uri="{FF2B5EF4-FFF2-40B4-BE49-F238E27FC236}">
                <a16:creationId xmlns:a16="http://schemas.microsoft.com/office/drawing/2014/main" xmlns="" id="{0F10C7C1-3B2B-4C52-B4F6-971D46278C97}"/>
              </a:ext>
            </a:extLst>
          </p:cNvPr>
          <p:cNvCxnSpPr/>
          <p:nvPr/>
        </p:nvCxnSpPr>
        <p:spPr>
          <a:xfrm>
            <a:off x="3214685" y="2350563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0" name="Прямая соединительная линия 579">
            <a:extLst>
              <a:ext uri="{FF2B5EF4-FFF2-40B4-BE49-F238E27FC236}">
                <a16:creationId xmlns:a16="http://schemas.microsoft.com/office/drawing/2014/main" xmlns="" id="{9A8E5810-8436-4219-A929-9F138571D31D}"/>
              </a:ext>
            </a:extLst>
          </p:cNvPr>
          <p:cNvCxnSpPr>
            <a:cxnSpLocks/>
          </p:cNvCxnSpPr>
          <p:nvPr/>
        </p:nvCxnSpPr>
        <p:spPr>
          <a:xfrm>
            <a:off x="3956047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1" name="Прямая соединительная линия 580">
            <a:extLst>
              <a:ext uri="{FF2B5EF4-FFF2-40B4-BE49-F238E27FC236}">
                <a16:creationId xmlns:a16="http://schemas.microsoft.com/office/drawing/2014/main" xmlns="" id="{72832532-455B-4575-A54F-674F8E3CCB02}"/>
              </a:ext>
            </a:extLst>
          </p:cNvPr>
          <p:cNvCxnSpPr>
            <a:cxnSpLocks/>
          </p:cNvCxnSpPr>
          <p:nvPr/>
        </p:nvCxnSpPr>
        <p:spPr>
          <a:xfrm>
            <a:off x="4108447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2" name="Прямая соединительная линия 581">
            <a:extLst>
              <a:ext uri="{FF2B5EF4-FFF2-40B4-BE49-F238E27FC236}">
                <a16:creationId xmlns:a16="http://schemas.microsoft.com/office/drawing/2014/main" xmlns="" id="{37297A8D-68DF-4BCD-A206-20C10AACEFB7}"/>
              </a:ext>
            </a:extLst>
          </p:cNvPr>
          <p:cNvCxnSpPr>
            <a:cxnSpLocks/>
          </p:cNvCxnSpPr>
          <p:nvPr/>
        </p:nvCxnSpPr>
        <p:spPr>
          <a:xfrm>
            <a:off x="4251322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3" name="Прямая соединительная линия 582">
            <a:extLst>
              <a:ext uri="{FF2B5EF4-FFF2-40B4-BE49-F238E27FC236}">
                <a16:creationId xmlns:a16="http://schemas.microsoft.com/office/drawing/2014/main" xmlns="" id="{2FD38658-E240-4699-A8E4-BC9E6E8E94B4}"/>
              </a:ext>
            </a:extLst>
          </p:cNvPr>
          <p:cNvCxnSpPr>
            <a:cxnSpLocks/>
          </p:cNvCxnSpPr>
          <p:nvPr/>
        </p:nvCxnSpPr>
        <p:spPr>
          <a:xfrm>
            <a:off x="4394197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4" name="Прямая соединительная линия 583">
            <a:extLst>
              <a:ext uri="{FF2B5EF4-FFF2-40B4-BE49-F238E27FC236}">
                <a16:creationId xmlns:a16="http://schemas.microsoft.com/office/drawing/2014/main" xmlns="" id="{755B6FE1-6B5F-43F7-AF0F-2A3F983AD8A1}"/>
              </a:ext>
            </a:extLst>
          </p:cNvPr>
          <p:cNvCxnSpPr/>
          <p:nvPr/>
        </p:nvCxnSpPr>
        <p:spPr>
          <a:xfrm>
            <a:off x="3881435" y="2350563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5" name="Прямая соединительная линия 584">
            <a:extLst>
              <a:ext uri="{FF2B5EF4-FFF2-40B4-BE49-F238E27FC236}">
                <a16:creationId xmlns:a16="http://schemas.microsoft.com/office/drawing/2014/main" xmlns="" id="{0B9B9E1E-F905-4C1E-BCBF-DCD292C583E4}"/>
              </a:ext>
            </a:extLst>
          </p:cNvPr>
          <p:cNvCxnSpPr>
            <a:cxnSpLocks/>
          </p:cNvCxnSpPr>
          <p:nvPr/>
        </p:nvCxnSpPr>
        <p:spPr>
          <a:xfrm>
            <a:off x="4689472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6" name="Прямая соединительная линия 585">
            <a:extLst>
              <a:ext uri="{FF2B5EF4-FFF2-40B4-BE49-F238E27FC236}">
                <a16:creationId xmlns:a16="http://schemas.microsoft.com/office/drawing/2014/main" xmlns="" id="{8EE32549-2B91-4038-B570-A266D154A762}"/>
              </a:ext>
            </a:extLst>
          </p:cNvPr>
          <p:cNvCxnSpPr>
            <a:cxnSpLocks/>
          </p:cNvCxnSpPr>
          <p:nvPr/>
        </p:nvCxnSpPr>
        <p:spPr>
          <a:xfrm>
            <a:off x="4841872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7" name="Прямая соединительная линия 586">
            <a:extLst>
              <a:ext uri="{FF2B5EF4-FFF2-40B4-BE49-F238E27FC236}">
                <a16:creationId xmlns:a16="http://schemas.microsoft.com/office/drawing/2014/main" xmlns="" id="{D64739BC-2569-4EF8-BDAC-BC83B839CE33}"/>
              </a:ext>
            </a:extLst>
          </p:cNvPr>
          <p:cNvCxnSpPr>
            <a:cxnSpLocks/>
          </p:cNvCxnSpPr>
          <p:nvPr/>
        </p:nvCxnSpPr>
        <p:spPr>
          <a:xfrm>
            <a:off x="4984747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8" name="Прямая соединительная линия 587">
            <a:extLst>
              <a:ext uri="{FF2B5EF4-FFF2-40B4-BE49-F238E27FC236}">
                <a16:creationId xmlns:a16="http://schemas.microsoft.com/office/drawing/2014/main" xmlns="" id="{0265FF0F-D25F-46C2-B3C3-E9DD3E010ADE}"/>
              </a:ext>
            </a:extLst>
          </p:cNvPr>
          <p:cNvCxnSpPr>
            <a:cxnSpLocks/>
          </p:cNvCxnSpPr>
          <p:nvPr/>
        </p:nvCxnSpPr>
        <p:spPr>
          <a:xfrm>
            <a:off x="5127622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9" name="Прямая соединительная линия 588">
            <a:extLst>
              <a:ext uri="{FF2B5EF4-FFF2-40B4-BE49-F238E27FC236}">
                <a16:creationId xmlns:a16="http://schemas.microsoft.com/office/drawing/2014/main" xmlns="" id="{2DA751E1-DAA5-4F9A-9FFF-7587F3A92A67}"/>
              </a:ext>
            </a:extLst>
          </p:cNvPr>
          <p:cNvCxnSpPr/>
          <p:nvPr/>
        </p:nvCxnSpPr>
        <p:spPr>
          <a:xfrm>
            <a:off x="4614860" y="2350563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0" name="Прямая соединительная линия 589">
            <a:extLst>
              <a:ext uri="{FF2B5EF4-FFF2-40B4-BE49-F238E27FC236}">
                <a16:creationId xmlns:a16="http://schemas.microsoft.com/office/drawing/2014/main" xmlns="" id="{75BD6D87-630A-490A-8DD2-592AB81A5FEC}"/>
              </a:ext>
            </a:extLst>
          </p:cNvPr>
          <p:cNvCxnSpPr>
            <a:cxnSpLocks/>
          </p:cNvCxnSpPr>
          <p:nvPr/>
        </p:nvCxnSpPr>
        <p:spPr>
          <a:xfrm>
            <a:off x="5389560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1" name="Прямая соединительная линия 590">
            <a:extLst>
              <a:ext uri="{FF2B5EF4-FFF2-40B4-BE49-F238E27FC236}">
                <a16:creationId xmlns:a16="http://schemas.microsoft.com/office/drawing/2014/main" xmlns="" id="{23FC54BB-2883-41D2-8107-FD4E4FD6FA09}"/>
              </a:ext>
            </a:extLst>
          </p:cNvPr>
          <p:cNvCxnSpPr>
            <a:cxnSpLocks/>
          </p:cNvCxnSpPr>
          <p:nvPr/>
        </p:nvCxnSpPr>
        <p:spPr>
          <a:xfrm>
            <a:off x="5541960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2" name="Прямая соединительная линия 591">
            <a:extLst>
              <a:ext uri="{FF2B5EF4-FFF2-40B4-BE49-F238E27FC236}">
                <a16:creationId xmlns:a16="http://schemas.microsoft.com/office/drawing/2014/main" xmlns="" id="{70BE3FF0-A54F-4B33-8313-6264FC4800EA}"/>
              </a:ext>
            </a:extLst>
          </p:cNvPr>
          <p:cNvCxnSpPr>
            <a:cxnSpLocks/>
          </p:cNvCxnSpPr>
          <p:nvPr/>
        </p:nvCxnSpPr>
        <p:spPr>
          <a:xfrm>
            <a:off x="5684835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3" name="Прямая соединительная линия 592">
            <a:extLst>
              <a:ext uri="{FF2B5EF4-FFF2-40B4-BE49-F238E27FC236}">
                <a16:creationId xmlns:a16="http://schemas.microsoft.com/office/drawing/2014/main" xmlns="" id="{E20A57E0-F99A-4CEB-BF44-0EAE40B3717B}"/>
              </a:ext>
            </a:extLst>
          </p:cNvPr>
          <p:cNvCxnSpPr>
            <a:cxnSpLocks/>
          </p:cNvCxnSpPr>
          <p:nvPr/>
        </p:nvCxnSpPr>
        <p:spPr>
          <a:xfrm>
            <a:off x="5827710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4" name="Прямая соединительная линия 593">
            <a:extLst>
              <a:ext uri="{FF2B5EF4-FFF2-40B4-BE49-F238E27FC236}">
                <a16:creationId xmlns:a16="http://schemas.microsoft.com/office/drawing/2014/main" xmlns="" id="{5B05984A-5626-4BBC-A0E6-0DA42AFAA9FE}"/>
              </a:ext>
            </a:extLst>
          </p:cNvPr>
          <p:cNvCxnSpPr/>
          <p:nvPr/>
        </p:nvCxnSpPr>
        <p:spPr>
          <a:xfrm>
            <a:off x="5314948" y="2350563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5" name="Прямая соединительная линия 594">
            <a:extLst>
              <a:ext uri="{FF2B5EF4-FFF2-40B4-BE49-F238E27FC236}">
                <a16:creationId xmlns:a16="http://schemas.microsoft.com/office/drawing/2014/main" xmlns="" id="{5B943E72-7D09-44FD-B43E-EEF1355BA537}"/>
              </a:ext>
            </a:extLst>
          </p:cNvPr>
          <p:cNvCxnSpPr>
            <a:cxnSpLocks/>
          </p:cNvCxnSpPr>
          <p:nvPr/>
        </p:nvCxnSpPr>
        <p:spPr>
          <a:xfrm>
            <a:off x="6046785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6" name="Прямая соединительная линия 595">
            <a:extLst>
              <a:ext uri="{FF2B5EF4-FFF2-40B4-BE49-F238E27FC236}">
                <a16:creationId xmlns:a16="http://schemas.microsoft.com/office/drawing/2014/main" xmlns="" id="{D8290432-5757-438A-9917-DBE4D7E33502}"/>
              </a:ext>
            </a:extLst>
          </p:cNvPr>
          <p:cNvCxnSpPr>
            <a:cxnSpLocks/>
          </p:cNvCxnSpPr>
          <p:nvPr/>
        </p:nvCxnSpPr>
        <p:spPr>
          <a:xfrm>
            <a:off x="6199185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7" name="Прямая соединительная линия 596">
            <a:extLst>
              <a:ext uri="{FF2B5EF4-FFF2-40B4-BE49-F238E27FC236}">
                <a16:creationId xmlns:a16="http://schemas.microsoft.com/office/drawing/2014/main" xmlns="" id="{D4CBA9E0-182E-45E8-8582-7D8E5BD06EFF}"/>
              </a:ext>
            </a:extLst>
          </p:cNvPr>
          <p:cNvCxnSpPr>
            <a:cxnSpLocks/>
          </p:cNvCxnSpPr>
          <p:nvPr/>
        </p:nvCxnSpPr>
        <p:spPr>
          <a:xfrm>
            <a:off x="6342060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8" name="Прямая соединительная линия 597">
            <a:extLst>
              <a:ext uri="{FF2B5EF4-FFF2-40B4-BE49-F238E27FC236}">
                <a16:creationId xmlns:a16="http://schemas.microsoft.com/office/drawing/2014/main" xmlns="" id="{24E1721B-E21D-4098-9738-EC48188BDA15}"/>
              </a:ext>
            </a:extLst>
          </p:cNvPr>
          <p:cNvCxnSpPr>
            <a:cxnSpLocks/>
          </p:cNvCxnSpPr>
          <p:nvPr/>
        </p:nvCxnSpPr>
        <p:spPr>
          <a:xfrm>
            <a:off x="6484935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9" name="Прямая соединительная линия 598">
            <a:extLst>
              <a:ext uri="{FF2B5EF4-FFF2-40B4-BE49-F238E27FC236}">
                <a16:creationId xmlns:a16="http://schemas.microsoft.com/office/drawing/2014/main" xmlns="" id="{86B05B54-2543-411A-8952-B3B09A0C778F}"/>
              </a:ext>
            </a:extLst>
          </p:cNvPr>
          <p:cNvCxnSpPr/>
          <p:nvPr/>
        </p:nvCxnSpPr>
        <p:spPr>
          <a:xfrm>
            <a:off x="5972173" y="2350563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0" name="Прямая соединительная линия 599">
            <a:extLst>
              <a:ext uri="{FF2B5EF4-FFF2-40B4-BE49-F238E27FC236}">
                <a16:creationId xmlns:a16="http://schemas.microsoft.com/office/drawing/2014/main" xmlns="" id="{590887AE-3A4E-410C-8C2D-E7F58089AC7E}"/>
              </a:ext>
            </a:extLst>
          </p:cNvPr>
          <p:cNvCxnSpPr>
            <a:cxnSpLocks/>
          </p:cNvCxnSpPr>
          <p:nvPr/>
        </p:nvCxnSpPr>
        <p:spPr>
          <a:xfrm>
            <a:off x="6699247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1" name="Прямая соединительная линия 600">
            <a:extLst>
              <a:ext uri="{FF2B5EF4-FFF2-40B4-BE49-F238E27FC236}">
                <a16:creationId xmlns:a16="http://schemas.microsoft.com/office/drawing/2014/main" xmlns="" id="{6A1009FA-77DD-4592-A9BC-3AC07C3A43B5}"/>
              </a:ext>
            </a:extLst>
          </p:cNvPr>
          <p:cNvCxnSpPr>
            <a:cxnSpLocks/>
          </p:cNvCxnSpPr>
          <p:nvPr/>
        </p:nvCxnSpPr>
        <p:spPr>
          <a:xfrm>
            <a:off x="6851647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2" name="Прямая соединительная линия 601">
            <a:extLst>
              <a:ext uri="{FF2B5EF4-FFF2-40B4-BE49-F238E27FC236}">
                <a16:creationId xmlns:a16="http://schemas.microsoft.com/office/drawing/2014/main" xmlns="" id="{25031F0D-84A1-497E-834E-F9C0B8E137BB}"/>
              </a:ext>
            </a:extLst>
          </p:cNvPr>
          <p:cNvCxnSpPr>
            <a:cxnSpLocks/>
          </p:cNvCxnSpPr>
          <p:nvPr/>
        </p:nvCxnSpPr>
        <p:spPr>
          <a:xfrm>
            <a:off x="6994522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3" name="Прямая соединительная линия 602">
            <a:extLst>
              <a:ext uri="{FF2B5EF4-FFF2-40B4-BE49-F238E27FC236}">
                <a16:creationId xmlns:a16="http://schemas.microsoft.com/office/drawing/2014/main" xmlns="" id="{34C8C821-5464-4E1D-A82C-264FD1DCDF2A}"/>
              </a:ext>
            </a:extLst>
          </p:cNvPr>
          <p:cNvCxnSpPr>
            <a:cxnSpLocks/>
          </p:cNvCxnSpPr>
          <p:nvPr/>
        </p:nvCxnSpPr>
        <p:spPr>
          <a:xfrm>
            <a:off x="7137397" y="22122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4" name="Прямая соединительная линия 603">
            <a:extLst>
              <a:ext uri="{FF2B5EF4-FFF2-40B4-BE49-F238E27FC236}">
                <a16:creationId xmlns:a16="http://schemas.microsoft.com/office/drawing/2014/main" xmlns="" id="{731EA3AA-C5D5-4A58-9B9B-CD772B0C9B76}"/>
              </a:ext>
            </a:extLst>
          </p:cNvPr>
          <p:cNvCxnSpPr/>
          <p:nvPr/>
        </p:nvCxnSpPr>
        <p:spPr>
          <a:xfrm>
            <a:off x="6624635" y="2350563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5" name="Прямоугольник 604"/>
          <p:cNvSpPr/>
          <p:nvPr/>
        </p:nvSpPr>
        <p:spPr>
          <a:xfrm>
            <a:off x="8173865" y="219598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606" name="Прямоугольник 605"/>
          <p:cNvSpPr/>
          <p:nvPr/>
        </p:nvSpPr>
        <p:spPr>
          <a:xfrm>
            <a:off x="8173865" y="219598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607" name="Прямоугольник 606"/>
          <p:cNvSpPr/>
          <p:nvPr/>
        </p:nvSpPr>
        <p:spPr>
          <a:xfrm>
            <a:off x="8173865" y="219598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608" name="Прямоугольник 607"/>
          <p:cNvSpPr/>
          <p:nvPr/>
        </p:nvSpPr>
        <p:spPr>
          <a:xfrm>
            <a:off x="8173865" y="219008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609" name="Прямоугольник 608"/>
          <p:cNvSpPr/>
          <p:nvPr/>
        </p:nvSpPr>
        <p:spPr>
          <a:xfrm>
            <a:off x="8173865" y="218128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610" name="Прямоугольник 609"/>
          <p:cNvSpPr/>
          <p:nvPr/>
        </p:nvSpPr>
        <p:spPr>
          <a:xfrm>
            <a:off x="8173865" y="218719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611" name="Прямоугольник 610"/>
          <p:cNvSpPr/>
          <p:nvPr/>
        </p:nvSpPr>
        <p:spPr>
          <a:xfrm>
            <a:off x="8173865" y="219037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612" name="Прямоугольник 611"/>
          <p:cNvSpPr/>
          <p:nvPr/>
        </p:nvSpPr>
        <p:spPr>
          <a:xfrm>
            <a:off x="8173865" y="219598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613" name="Прямоугольник 612"/>
          <p:cNvSpPr/>
          <p:nvPr/>
        </p:nvSpPr>
        <p:spPr>
          <a:xfrm>
            <a:off x="8174671" y="218719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614" name="Прямоугольник 613"/>
          <p:cNvSpPr/>
          <p:nvPr/>
        </p:nvSpPr>
        <p:spPr>
          <a:xfrm>
            <a:off x="8173865" y="219007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615" name="Прямоугольник 614"/>
          <p:cNvSpPr/>
          <p:nvPr/>
        </p:nvSpPr>
        <p:spPr>
          <a:xfrm>
            <a:off x="8101735" y="219598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616" name="Прямоугольник 615"/>
          <p:cNvSpPr/>
          <p:nvPr/>
        </p:nvSpPr>
        <p:spPr>
          <a:xfrm>
            <a:off x="8101735" y="219037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617" name="Прямоугольник 616"/>
          <p:cNvSpPr/>
          <p:nvPr/>
        </p:nvSpPr>
        <p:spPr>
          <a:xfrm>
            <a:off x="8101735" y="219543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618" name="Прямоугольник 617"/>
          <p:cNvSpPr/>
          <p:nvPr/>
        </p:nvSpPr>
        <p:spPr>
          <a:xfrm>
            <a:off x="8100929" y="218120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619" name="Прямоугольник 618"/>
          <p:cNvSpPr/>
          <p:nvPr/>
        </p:nvSpPr>
        <p:spPr>
          <a:xfrm>
            <a:off x="8101735" y="218120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620" name="Прямоугольник 619"/>
          <p:cNvSpPr/>
          <p:nvPr/>
        </p:nvSpPr>
        <p:spPr>
          <a:xfrm>
            <a:off x="8101735" y="219598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621" name="Прямоугольник 620"/>
          <p:cNvSpPr/>
          <p:nvPr/>
        </p:nvSpPr>
        <p:spPr>
          <a:xfrm>
            <a:off x="8101735" y="218120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622" name="Прямоугольник 621"/>
          <p:cNvSpPr/>
          <p:nvPr/>
        </p:nvSpPr>
        <p:spPr>
          <a:xfrm>
            <a:off x="8100929" y="218116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623" name="Прямоугольник 622"/>
          <p:cNvSpPr/>
          <p:nvPr/>
        </p:nvSpPr>
        <p:spPr>
          <a:xfrm>
            <a:off x="8100929" y="219598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624" name="Прямоугольник 623"/>
          <p:cNvSpPr/>
          <p:nvPr/>
        </p:nvSpPr>
        <p:spPr>
          <a:xfrm>
            <a:off x="8100929" y="21833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625" name="Прямоугольник 624"/>
          <p:cNvSpPr/>
          <p:nvPr/>
        </p:nvSpPr>
        <p:spPr>
          <a:xfrm>
            <a:off x="8101735" y="219037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626" name="Прямоугольник 625"/>
          <p:cNvSpPr/>
          <p:nvPr/>
        </p:nvSpPr>
        <p:spPr>
          <a:xfrm>
            <a:off x="8100929" y="219653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627" name="Прямоугольник 626"/>
          <p:cNvSpPr/>
          <p:nvPr/>
        </p:nvSpPr>
        <p:spPr>
          <a:xfrm>
            <a:off x="8100929" y="219064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628" name="Прямоугольник 627"/>
          <p:cNvSpPr/>
          <p:nvPr/>
        </p:nvSpPr>
        <p:spPr>
          <a:xfrm>
            <a:off x="8100929" y="219083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629" name="Прямоугольник 628"/>
          <p:cNvSpPr/>
          <p:nvPr/>
        </p:nvSpPr>
        <p:spPr>
          <a:xfrm>
            <a:off x="8100929" y="219718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630" name="Прямоугольник 629"/>
          <p:cNvSpPr/>
          <p:nvPr/>
        </p:nvSpPr>
        <p:spPr>
          <a:xfrm>
            <a:off x="8101735" y="219083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631" name="Прямоугольник 630"/>
          <p:cNvSpPr/>
          <p:nvPr/>
        </p:nvSpPr>
        <p:spPr>
          <a:xfrm>
            <a:off x="8100929" y="21827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632" name="Прямоугольник 631"/>
          <p:cNvSpPr/>
          <p:nvPr/>
        </p:nvSpPr>
        <p:spPr>
          <a:xfrm>
            <a:off x="8101735" y="21827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633" name="Прямоугольник 632"/>
          <p:cNvSpPr/>
          <p:nvPr/>
        </p:nvSpPr>
        <p:spPr>
          <a:xfrm>
            <a:off x="8100147" y="21827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634" name="Прямоугольник 633"/>
          <p:cNvSpPr/>
          <p:nvPr/>
        </p:nvSpPr>
        <p:spPr>
          <a:xfrm>
            <a:off x="8100147" y="21833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635" name="Прямоугольник 634"/>
          <p:cNvSpPr/>
          <p:nvPr/>
        </p:nvSpPr>
        <p:spPr>
          <a:xfrm>
            <a:off x="8101735" y="219718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636" name="Прямоугольник 635"/>
          <p:cNvSpPr/>
          <p:nvPr/>
        </p:nvSpPr>
        <p:spPr>
          <a:xfrm>
            <a:off x="8100147" y="219718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637" name="Прямоугольник 636"/>
          <p:cNvSpPr/>
          <p:nvPr/>
        </p:nvSpPr>
        <p:spPr>
          <a:xfrm>
            <a:off x="8100147" y="219064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638" name="Прямоугольник 637"/>
          <p:cNvSpPr/>
          <p:nvPr/>
        </p:nvSpPr>
        <p:spPr>
          <a:xfrm>
            <a:off x="8101735" y="218048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639" name="Прямоугольник 638"/>
          <p:cNvSpPr/>
          <p:nvPr/>
        </p:nvSpPr>
        <p:spPr>
          <a:xfrm>
            <a:off x="8100147" y="218719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640" name="Прямоугольник 639"/>
          <p:cNvSpPr/>
          <p:nvPr/>
        </p:nvSpPr>
        <p:spPr>
          <a:xfrm>
            <a:off x="8101735" y="218048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641" name="TextBox 640"/>
          <p:cNvSpPr txBox="1"/>
          <p:nvPr/>
        </p:nvSpPr>
        <p:spPr>
          <a:xfrm>
            <a:off x="8505211" y="2149705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cxnSp>
        <p:nvCxnSpPr>
          <p:cNvPr id="715" name="Прямая соединительная линия 714">
            <a:extLst>
              <a:ext uri="{FF2B5EF4-FFF2-40B4-BE49-F238E27FC236}">
                <a16:creationId xmlns:a16="http://schemas.microsoft.com/office/drawing/2014/main" xmlns="" id="{5E40E9AB-D7DA-4A84-BEEC-3CD08ABCF48E}"/>
              </a:ext>
            </a:extLst>
          </p:cNvPr>
          <p:cNvCxnSpPr>
            <a:cxnSpLocks/>
          </p:cNvCxnSpPr>
          <p:nvPr/>
        </p:nvCxnSpPr>
        <p:spPr>
          <a:xfrm>
            <a:off x="2641595" y="2574518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6" name="Прямая соединительная линия 715">
            <a:extLst>
              <a:ext uri="{FF2B5EF4-FFF2-40B4-BE49-F238E27FC236}">
                <a16:creationId xmlns:a16="http://schemas.microsoft.com/office/drawing/2014/main" xmlns="" id="{EC9C06BE-C7D8-4C70-A98C-B4F7AB4267F4}"/>
              </a:ext>
            </a:extLst>
          </p:cNvPr>
          <p:cNvCxnSpPr>
            <a:cxnSpLocks/>
          </p:cNvCxnSpPr>
          <p:nvPr/>
        </p:nvCxnSpPr>
        <p:spPr>
          <a:xfrm>
            <a:off x="2793995" y="2574518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7" name="Прямая соединительная линия 716">
            <a:extLst>
              <a:ext uri="{FF2B5EF4-FFF2-40B4-BE49-F238E27FC236}">
                <a16:creationId xmlns:a16="http://schemas.microsoft.com/office/drawing/2014/main" xmlns="" id="{FF931330-A47A-4F61-B464-CA9F7B63F00F}"/>
              </a:ext>
            </a:extLst>
          </p:cNvPr>
          <p:cNvCxnSpPr>
            <a:cxnSpLocks/>
          </p:cNvCxnSpPr>
          <p:nvPr/>
        </p:nvCxnSpPr>
        <p:spPr>
          <a:xfrm>
            <a:off x="2936870" y="2574518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8" name="Прямая соединительная линия 717">
            <a:extLst>
              <a:ext uri="{FF2B5EF4-FFF2-40B4-BE49-F238E27FC236}">
                <a16:creationId xmlns:a16="http://schemas.microsoft.com/office/drawing/2014/main" xmlns="" id="{E6FEC3BB-7600-4623-94EB-29199910EDA9}"/>
              </a:ext>
            </a:extLst>
          </p:cNvPr>
          <p:cNvCxnSpPr>
            <a:cxnSpLocks/>
          </p:cNvCxnSpPr>
          <p:nvPr/>
        </p:nvCxnSpPr>
        <p:spPr>
          <a:xfrm>
            <a:off x="3079745" y="2574518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9" name="Прямая соединительная линия 718">
            <a:extLst>
              <a:ext uri="{FF2B5EF4-FFF2-40B4-BE49-F238E27FC236}">
                <a16:creationId xmlns:a16="http://schemas.microsoft.com/office/drawing/2014/main" xmlns="" id="{477BD077-E13B-4DA0-9C0B-BE6D89B67ED5}"/>
              </a:ext>
            </a:extLst>
          </p:cNvPr>
          <p:cNvCxnSpPr/>
          <p:nvPr/>
        </p:nvCxnSpPr>
        <p:spPr>
          <a:xfrm>
            <a:off x="2566983" y="2712858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0" name="Прямая соединительная линия 719">
            <a:extLst>
              <a:ext uri="{FF2B5EF4-FFF2-40B4-BE49-F238E27FC236}">
                <a16:creationId xmlns:a16="http://schemas.microsoft.com/office/drawing/2014/main" xmlns="" id="{7FCEA58E-CBB0-46A7-B97D-41E5C78AB865}"/>
              </a:ext>
            </a:extLst>
          </p:cNvPr>
          <p:cNvCxnSpPr>
            <a:cxnSpLocks/>
          </p:cNvCxnSpPr>
          <p:nvPr/>
        </p:nvCxnSpPr>
        <p:spPr>
          <a:xfrm>
            <a:off x="3289295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1" name="Прямая соединительная линия 720">
            <a:extLst>
              <a:ext uri="{FF2B5EF4-FFF2-40B4-BE49-F238E27FC236}">
                <a16:creationId xmlns:a16="http://schemas.microsoft.com/office/drawing/2014/main" xmlns="" id="{6EFEF927-04B4-4B41-BCE6-F77F3FBB7A92}"/>
              </a:ext>
            </a:extLst>
          </p:cNvPr>
          <p:cNvCxnSpPr>
            <a:cxnSpLocks/>
          </p:cNvCxnSpPr>
          <p:nvPr/>
        </p:nvCxnSpPr>
        <p:spPr>
          <a:xfrm>
            <a:off x="3441695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2" name="Прямая соединительная линия 721">
            <a:extLst>
              <a:ext uri="{FF2B5EF4-FFF2-40B4-BE49-F238E27FC236}">
                <a16:creationId xmlns:a16="http://schemas.microsoft.com/office/drawing/2014/main" xmlns="" id="{513C9185-4627-4CE5-BAE1-B284690D73A3}"/>
              </a:ext>
            </a:extLst>
          </p:cNvPr>
          <p:cNvCxnSpPr>
            <a:cxnSpLocks/>
          </p:cNvCxnSpPr>
          <p:nvPr/>
        </p:nvCxnSpPr>
        <p:spPr>
          <a:xfrm>
            <a:off x="3584570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3" name="Прямая соединительная линия 722">
            <a:extLst>
              <a:ext uri="{FF2B5EF4-FFF2-40B4-BE49-F238E27FC236}">
                <a16:creationId xmlns:a16="http://schemas.microsoft.com/office/drawing/2014/main" xmlns="" id="{31A2532E-CA2D-4CA2-A72D-843909130FC8}"/>
              </a:ext>
            </a:extLst>
          </p:cNvPr>
          <p:cNvCxnSpPr>
            <a:cxnSpLocks/>
          </p:cNvCxnSpPr>
          <p:nvPr/>
        </p:nvCxnSpPr>
        <p:spPr>
          <a:xfrm>
            <a:off x="3727445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4" name="Прямая соединительная линия 723">
            <a:extLst>
              <a:ext uri="{FF2B5EF4-FFF2-40B4-BE49-F238E27FC236}">
                <a16:creationId xmlns:a16="http://schemas.microsoft.com/office/drawing/2014/main" xmlns="" id="{0F10C7C1-3B2B-4C52-B4F6-971D46278C97}"/>
              </a:ext>
            </a:extLst>
          </p:cNvPr>
          <p:cNvCxnSpPr/>
          <p:nvPr/>
        </p:nvCxnSpPr>
        <p:spPr>
          <a:xfrm>
            <a:off x="3214683" y="270694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5" name="Прямая соединительная линия 724">
            <a:extLst>
              <a:ext uri="{FF2B5EF4-FFF2-40B4-BE49-F238E27FC236}">
                <a16:creationId xmlns:a16="http://schemas.microsoft.com/office/drawing/2014/main" xmlns="" id="{9A8E5810-8436-4219-A929-9F138571D31D}"/>
              </a:ext>
            </a:extLst>
          </p:cNvPr>
          <p:cNvCxnSpPr>
            <a:cxnSpLocks/>
          </p:cNvCxnSpPr>
          <p:nvPr/>
        </p:nvCxnSpPr>
        <p:spPr>
          <a:xfrm>
            <a:off x="3956045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6" name="Прямая соединительная линия 725">
            <a:extLst>
              <a:ext uri="{FF2B5EF4-FFF2-40B4-BE49-F238E27FC236}">
                <a16:creationId xmlns:a16="http://schemas.microsoft.com/office/drawing/2014/main" xmlns="" id="{72832532-455B-4575-A54F-674F8E3CCB02}"/>
              </a:ext>
            </a:extLst>
          </p:cNvPr>
          <p:cNvCxnSpPr>
            <a:cxnSpLocks/>
          </p:cNvCxnSpPr>
          <p:nvPr/>
        </p:nvCxnSpPr>
        <p:spPr>
          <a:xfrm>
            <a:off x="4108445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7" name="Прямая соединительная линия 726">
            <a:extLst>
              <a:ext uri="{FF2B5EF4-FFF2-40B4-BE49-F238E27FC236}">
                <a16:creationId xmlns:a16="http://schemas.microsoft.com/office/drawing/2014/main" xmlns="" id="{37297A8D-68DF-4BCD-A206-20C10AACEFB7}"/>
              </a:ext>
            </a:extLst>
          </p:cNvPr>
          <p:cNvCxnSpPr>
            <a:cxnSpLocks/>
          </p:cNvCxnSpPr>
          <p:nvPr/>
        </p:nvCxnSpPr>
        <p:spPr>
          <a:xfrm>
            <a:off x="4251320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8" name="Прямая соединительная линия 727">
            <a:extLst>
              <a:ext uri="{FF2B5EF4-FFF2-40B4-BE49-F238E27FC236}">
                <a16:creationId xmlns:a16="http://schemas.microsoft.com/office/drawing/2014/main" xmlns="" id="{2FD38658-E240-4699-A8E4-BC9E6E8E94B4}"/>
              </a:ext>
            </a:extLst>
          </p:cNvPr>
          <p:cNvCxnSpPr>
            <a:cxnSpLocks/>
          </p:cNvCxnSpPr>
          <p:nvPr/>
        </p:nvCxnSpPr>
        <p:spPr>
          <a:xfrm>
            <a:off x="4394195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9" name="Прямая соединительная линия 728">
            <a:extLst>
              <a:ext uri="{FF2B5EF4-FFF2-40B4-BE49-F238E27FC236}">
                <a16:creationId xmlns:a16="http://schemas.microsoft.com/office/drawing/2014/main" xmlns="" id="{755B6FE1-6B5F-43F7-AF0F-2A3F983AD8A1}"/>
              </a:ext>
            </a:extLst>
          </p:cNvPr>
          <p:cNvCxnSpPr/>
          <p:nvPr/>
        </p:nvCxnSpPr>
        <p:spPr>
          <a:xfrm>
            <a:off x="3881433" y="270694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0" name="Прямая соединительная линия 729">
            <a:extLst>
              <a:ext uri="{FF2B5EF4-FFF2-40B4-BE49-F238E27FC236}">
                <a16:creationId xmlns:a16="http://schemas.microsoft.com/office/drawing/2014/main" xmlns="" id="{0B9B9E1E-F905-4C1E-BCBF-DCD292C583E4}"/>
              </a:ext>
            </a:extLst>
          </p:cNvPr>
          <p:cNvCxnSpPr>
            <a:cxnSpLocks/>
          </p:cNvCxnSpPr>
          <p:nvPr/>
        </p:nvCxnSpPr>
        <p:spPr>
          <a:xfrm>
            <a:off x="4689470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1" name="Прямая соединительная линия 730">
            <a:extLst>
              <a:ext uri="{FF2B5EF4-FFF2-40B4-BE49-F238E27FC236}">
                <a16:creationId xmlns:a16="http://schemas.microsoft.com/office/drawing/2014/main" xmlns="" id="{8EE32549-2B91-4038-B570-A266D154A762}"/>
              </a:ext>
            </a:extLst>
          </p:cNvPr>
          <p:cNvCxnSpPr>
            <a:cxnSpLocks/>
          </p:cNvCxnSpPr>
          <p:nvPr/>
        </p:nvCxnSpPr>
        <p:spPr>
          <a:xfrm>
            <a:off x="4841870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2" name="Прямая соединительная линия 731">
            <a:extLst>
              <a:ext uri="{FF2B5EF4-FFF2-40B4-BE49-F238E27FC236}">
                <a16:creationId xmlns:a16="http://schemas.microsoft.com/office/drawing/2014/main" xmlns="" id="{D64739BC-2569-4EF8-BDAC-BC83B839CE33}"/>
              </a:ext>
            </a:extLst>
          </p:cNvPr>
          <p:cNvCxnSpPr>
            <a:cxnSpLocks/>
          </p:cNvCxnSpPr>
          <p:nvPr/>
        </p:nvCxnSpPr>
        <p:spPr>
          <a:xfrm>
            <a:off x="4984745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3" name="Прямая соединительная линия 732">
            <a:extLst>
              <a:ext uri="{FF2B5EF4-FFF2-40B4-BE49-F238E27FC236}">
                <a16:creationId xmlns:a16="http://schemas.microsoft.com/office/drawing/2014/main" xmlns="" id="{0265FF0F-D25F-46C2-B3C3-E9DD3E010ADE}"/>
              </a:ext>
            </a:extLst>
          </p:cNvPr>
          <p:cNvCxnSpPr>
            <a:cxnSpLocks/>
          </p:cNvCxnSpPr>
          <p:nvPr/>
        </p:nvCxnSpPr>
        <p:spPr>
          <a:xfrm>
            <a:off x="5127620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4" name="Прямая соединительная линия 733">
            <a:extLst>
              <a:ext uri="{FF2B5EF4-FFF2-40B4-BE49-F238E27FC236}">
                <a16:creationId xmlns:a16="http://schemas.microsoft.com/office/drawing/2014/main" xmlns="" id="{2DA751E1-DAA5-4F9A-9FFF-7587F3A92A67}"/>
              </a:ext>
            </a:extLst>
          </p:cNvPr>
          <p:cNvCxnSpPr/>
          <p:nvPr/>
        </p:nvCxnSpPr>
        <p:spPr>
          <a:xfrm>
            <a:off x="4614858" y="270694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5" name="Прямая соединительная линия 734">
            <a:extLst>
              <a:ext uri="{FF2B5EF4-FFF2-40B4-BE49-F238E27FC236}">
                <a16:creationId xmlns:a16="http://schemas.microsoft.com/office/drawing/2014/main" xmlns="" id="{75BD6D87-630A-490A-8DD2-592AB81A5FEC}"/>
              </a:ext>
            </a:extLst>
          </p:cNvPr>
          <p:cNvCxnSpPr>
            <a:cxnSpLocks/>
          </p:cNvCxnSpPr>
          <p:nvPr/>
        </p:nvCxnSpPr>
        <p:spPr>
          <a:xfrm>
            <a:off x="5389558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6" name="Прямая соединительная линия 735">
            <a:extLst>
              <a:ext uri="{FF2B5EF4-FFF2-40B4-BE49-F238E27FC236}">
                <a16:creationId xmlns:a16="http://schemas.microsoft.com/office/drawing/2014/main" xmlns="" id="{23FC54BB-2883-41D2-8107-FD4E4FD6FA09}"/>
              </a:ext>
            </a:extLst>
          </p:cNvPr>
          <p:cNvCxnSpPr>
            <a:cxnSpLocks/>
          </p:cNvCxnSpPr>
          <p:nvPr/>
        </p:nvCxnSpPr>
        <p:spPr>
          <a:xfrm>
            <a:off x="5541958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7" name="Прямая соединительная линия 736">
            <a:extLst>
              <a:ext uri="{FF2B5EF4-FFF2-40B4-BE49-F238E27FC236}">
                <a16:creationId xmlns:a16="http://schemas.microsoft.com/office/drawing/2014/main" xmlns="" id="{70BE3FF0-A54F-4B33-8313-6264FC4800EA}"/>
              </a:ext>
            </a:extLst>
          </p:cNvPr>
          <p:cNvCxnSpPr>
            <a:cxnSpLocks/>
          </p:cNvCxnSpPr>
          <p:nvPr/>
        </p:nvCxnSpPr>
        <p:spPr>
          <a:xfrm>
            <a:off x="5684833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8" name="Прямая соединительная линия 737">
            <a:extLst>
              <a:ext uri="{FF2B5EF4-FFF2-40B4-BE49-F238E27FC236}">
                <a16:creationId xmlns:a16="http://schemas.microsoft.com/office/drawing/2014/main" xmlns="" id="{E20A57E0-F99A-4CEB-BF44-0EAE40B3717B}"/>
              </a:ext>
            </a:extLst>
          </p:cNvPr>
          <p:cNvCxnSpPr>
            <a:cxnSpLocks/>
          </p:cNvCxnSpPr>
          <p:nvPr/>
        </p:nvCxnSpPr>
        <p:spPr>
          <a:xfrm>
            <a:off x="5827708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9" name="Прямая соединительная линия 738">
            <a:extLst>
              <a:ext uri="{FF2B5EF4-FFF2-40B4-BE49-F238E27FC236}">
                <a16:creationId xmlns:a16="http://schemas.microsoft.com/office/drawing/2014/main" xmlns="" id="{5B05984A-5626-4BBC-A0E6-0DA42AFAA9FE}"/>
              </a:ext>
            </a:extLst>
          </p:cNvPr>
          <p:cNvCxnSpPr/>
          <p:nvPr/>
        </p:nvCxnSpPr>
        <p:spPr>
          <a:xfrm>
            <a:off x="5314946" y="270694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0" name="Прямая соединительная линия 739">
            <a:extLst>
              <a:ext uri="{FF2B5EF4-FFF2-40B4-BE49-F238E27FC236}">
                <a16:creationId xmlns:a16="http://schemas.microsoft.com/office/drawing/2014/main" xmlns="" id="{5B943E72-7D09-44FD-B43E-EEF1355BA537}"/>
              </a:ext>
            </a:extLst>
          </p:cNvPr>
          <p:cNvCxnSpPr>
            <a:cxnSpLocks/>
          </p:cNvCxnSpPr>
          <p:nvPr/>
        </p:nvCxnSpPr>
        <p:spPr>
          <a:xfrm>
            <a:off x="6046783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1" name="Прямая соединительная линия 740">
            <a:extLst>
              <a:ext uri="{FF2B5EF4-FFF2-40B4-BE49-F238E27FC236}">
                <a16:creationId xmlns:a16="http://schemas.microsoft.com/office/drawing/2014/main" xmlns="" id="{D8290432-5757-438A-9917-DBE4D7E33502}"/>
              </a:ext>
            </a:extLst>
          </p:cNvPr>
          <p:cNvCxnSpPr>
            <a:cxnSpLocks/>
          </p:cNvCxnSpPr>
          <p:nvPr/>
        </p:nvCxnSpPr>
        <p:spPr>
          <a:xfrm>
            <a:off x="6199183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2" name="Прямая соединительная линия 741">
            <a:extLst>
              <a:ext uri="{FF2B5EF4-FFF2-40B4-BE49-F238E27FC236}">
                <a16:creationId xmlns:a16="http://schemas.microsoft.com/office/drawing/2014/main" xmlns="" id="{D4CBA9E0-182E-45E8-8582-7D8E5BD06EFF}"/>
              </a:ext>
            </a:extLst>
          </p:cNvPr>
          <p:cNvCxnSpPr>
            <a:cxnSpLocks/>
          </p:cNvCxnSpPr>
          <p:nvPr/>
        </p:nvCxnSpPr>
        <p:spPr>
          <a:xfrm>
            <a:off x="6342058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3" name="Прямая соединительная линия 742">
            <a:extLst>
              <a:ext uri="{FF2B5EF4-FFF2-40B4-BE49-F238E27FC236}">
                <a16:creationId xmlns:a16="http://schemas.microsoft.com/office/drawing/2014/main" xmlns="" id="{24E1721B-E21D-4098-9738-EC48188BDA15}"/>
              </a:ext>
            </a:extLst>
          </p:cNvPr>
          <p:cNvCxnSpPr>
            <a:cxnSpLocks/>
          </p:cNvCxnSpPr>
          <p:nvPr/>
        </p:nvCxnSpPr>
        <p:spPr>
          <a:xfrm>
            <a:off x="6484933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4" name="Прямая соединительная линия 743">
            <a:extLst>
              <a:ext uri="{FF2B5EF4-FFF2-40B4-BE49-F238E27FC236}">
                <a16:creationId xmlns:a16="http://schemas.microsoft.com/office/drawing/2014/main" xmlns="" id="{86B05B54-2543-411A-8952-B3B09A0C778F}"/>
              </a:ext>
            </a:extLst>
          </p:cNvPr>
          <p:cNvCxnSpPr/>
          <p:nvPr/>
        </p:nvCxnSpPr>
        <p:spPr>
          <a:xfrm>
            <a:off x="5972171" y="270694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5" name="Прямая соединительная линия 744">
            <a:extLst>
              <a:ext uri="{FF2B5EF4-FFF2-40B4-BE49-F238E27FC236}">
                <a16:creationId xmlns:a16="http://schemas.microsoft.com/office/drawing/2014/main" xmlns="" id="{590887AE-3A4E-410C-8C2D-E7F58089AC7E}"/>
              </a:ext>
            </a:extLst>
          </p:cNvPr>
          <p:cNvCxnSpPr>
            <a:cxnSpLocks/>
          </p:cNvCxnSpPr>
          <p:nvPr/>
        </p:nvCxnSpPr>
        <p:spPr>
          <a:xfrm>
            <a:off x="6699245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6" name="Прямая соединительная линия 745">
            <a:extLst>
              <a:ext uri="{FF2B5EF4-FFF2-40B4-BE49-F238E27FC236}">
                <a16:creationId xmlns:a16="http://schemas.microsoft.com/office/drawing/2014/main" xmlns="" id="{6A1009FA-77DD-4592-A9BC-3AC07C3A43B5}"/>
              </a:ext>
            </a:extLst>
          </p:cNvPr>
          <p:cNvCxnSpPr>
            <a:cxnSpLocks/>
          </p:cNvCxnSpPr>
          <p:nvPr/>
        </p:nvCxnSpPr>
        <p:spPr>
          <a:xfrm>
            <a:off x="6851645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7" name="Прямая соединительная линия 746">
            <a:extLst>
              <a:ext uri="{FF2B5EF4-FFF2-40B4-BE49-F238E27FC236}">
                <a16:creationId xmlns:a16="http://schemas.microsoft.com/office/drawing/2014/main" xmlns="" id="{25031F0D-84A1-497E-834E-F9C0B8E137BB}"/>
              </a:ext>
            </a:extLst>
          </p:cNvPr>
          <p:cNvCxnSpPr>
            <a:cxnSpLocks/>
          </p:cNvCxnSpPr>
          <p:nvPr/>
        </p:nvCxnSpPr>
        <p:spPr>
          <a:xfrm>
            <a:off x="6994520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8" name="Прямая соединительная линия 747">
            <a:extLst>
              <a:ext uri="{FF2B5EF4-FFF2-40B4-BE49-F238E27FC236}">
                <a16:creationId xmlns:a16="http://schemas.microsoft.com/office/drawing/2014/main" xmlns="" id="{34C8C821-5464-4E1D-A82C-264FD1DCDF2A}"/>
              </a:ext>
            </a:extLst>
          </p:cNvPr>
          <p:cNvCxnSpPr>
            <a:cxnSpLocks/>
          </p:cNvCxnSpPr>
          <p:nvPr/>
        </p:nvCxnSpPr>
        <p:spPr>
          <a:xfrm>
            <a:off x="7137395" y="256860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9" name="Прямая соединительная линия 748">
            <a:extLst>
              <a:ext uri="{FF2B5EF4-FFF2-40B4-BE49-F238E27FC236}">
                <a16:creationId xmlns:a16="http://schemas.microsoft.com/office/drawing/2014/main" xmlns="" id="{731EA3AA-C5D5-4A58-9B9B-CD772B0C9B76}"/>
              </a:ext>
            </a:extLst>
          </p:cNvPr>
          <p:cNvCxnSpPr/>
          <p:nvPr/>
        </p:nvCxnSpPr>
        <p:spPr>
          <a:xfrm>
            <a:off x="6624633" y="270694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0" name="Прямоугольник 749"/>
          <p:cNvSpPr/>
          <p:nvPr/>
        </p:nvSpPr>
        <p:spPr>
          <a:xfrm>
            <a:off x="8173863" y="255237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751" name="Прямоугольник 750"/>
          <p:cNvSpPr/>
          <p:nvPr/>
        </p:nvSpPr>
        <p:spPr>
          <a:xfrm>
            <a:off x="8173863" y="255237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752" name="Прямоугольник 751"/>
          <p:cNvSpPr/>
          <p:nvPr/>
        </p:nvSpPr>
        <p:spPr>
          <a:xfrm>
            <a:off x="8173863" y="255237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753" name="Прямоугольник 752"/>
          <p:cNvSpPr/>
          <p:nvPr/>
        </p:nvSpPr>
        <p:spPr>
          <a:xfrm>
            <a:off x="8173863" y="254646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754" name="Прямоугольник 753"/>
          <p:cNvSpPr/>
          <p:nvPr/>
        </p:nvSpPr>
        <p:spPr>
          <a:xfrm>
            <a:off x="8173863" y="253767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755" name="Прямоугольник 754"/>
          <p:cNvSpPr/>
          <p:nvPr/>
        </p:nvSpPr>
        <p:spPr>
          <a:xfrm>
            <a:off x="8173863" y="254358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756" name="Прямоугольник 755"/>
          <p:cNvSpPr/>
          <p:nvPr/>
        </p:nvSpPr>
        <p:spPr>
          <a:xfrm>
            <a:off x="8173863" y="254676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757" name="Прямоугольник 756"/>
          <p:cNvSpPr/>
          <p:nvPr/>
        </p:nvSpPr>
        <p:spPr>
          <a:xfrm>
            <a:off x="8173863" y="255237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758" name="Прямоугольник 757"/>
          <p:cNvSpPr/>
          <p:nvPr/>
        </p:nvSpPr>
        <p:spPr>
          <a:xfrm>
            <a:off x="8174669" y="254358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759" name="Прямоугольник 758"/>
          <p:cNvSpPr/>
          <p:nvPr/>
        </p:nvSpPr>
        <p:spPr>
          <a:xfrm>
            <a:off x="8173863" y="254646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760" name="Прямоугольник 759"/>
          <p:cNvSpPr/>
          <p:nvPr/>
        </p:nvSpPr>
        <p:spPr>
          <a:xfrm>
            <a:off x="8101733" y="255237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761" name="Прямоугольник 760"/>
          <p:cNvSpPr/>
          <p:nvPr/>
        </p:nvSpPr>
        <p:spPr>
          <a:xfrm>
            <a:off x="8101733" y="254676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762" name="Прямоугольник 761"/>
          <p:cNvSpPr/>
          <p:nvPr/>
        </p:nvSpPr>
        <p:spPr>
          <a:xfrm>
            <a:off x="8101733" y="255181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763" name="Прямоугольник 762"/>
          <p:cNvSpPr/>
          <p:nvPr/>
        </p:nvSpPr>
        <p:spPr>
          <a:xfrm>
            <a:off x="8100927" y="253758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764" name="Прямоугольник 763"/>
          <p:cNvSpPr/>
          <p:nvPr/>
        </p:nvSpPr>
        <p:spPr>
          <a:xfrm>
            <a:off x="8101733" y="253758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765" name="Прямоугольник 764"/>
          <p:cNvSpPr/>
          <p:nvPr/>
        </p:nvSpPr>
        <p:spPr>
          <a:xfrm>
            <a:off x="8101733" y="255237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766" name="Прямоугольник 765"/>
          <p:cNvSpPr/>
          <p:nvPr/>
        </p:nvSpPr>
        <p:spPr>
          <a:xfrm>
            <a:off x="8101733" y="253758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767" name="Прямоугольник 766"/>
          <p:cNvSpPr/>
          <p:nvPr/>
        </p:nvSpPr>
        <p:spPr>
          <a:xfrm>
            <a:off x="8100927" y="253754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768" name="Прямоугольник 767"/>
          <p:cNvSpPr/>
          <p:nvPr/>
        </p:nvSpPr>
        <p:spPr>
          <a:xfrm>
            <a:off x="8100927" y="255237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769" name="Прямоугольник 768"/>
          <p:cNvSpPr/>
          <p:nvPr/>
        </p:nvSpPr>
        <p:spPr>
          <a:xfrm>
            <a:off x="8100927" y="253972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770" name="Прямоугольник 769"/>
          <p:cNvSpPr/>
          <p:nvPr/>
        </p:nvSpPr>
        <p:spPr>
          <a:xfrm>
            <a:off x="8101733" y="254676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771" name="Прямоугольник 770"/>
          <p:cNvSpPr/>
          <p:nvPr/>
        </p:nvSpPr>
        <p:spPr>
          <a:xfrm>
            <a:off x="8100927" y="255292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772" name="Прямоугольник 771"/>
          <p:cNvSpPr/>
          <p:nvPr/>
        </p:nvSpPr>
        <p:spPr>
          <a:xfrm>
            <a:off x="8100927" y="254703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773" name="Прямоугольник 772"/>
          <p:cNvSpPr/>
          <p:nvPr/>
        </p:nvSpPr>
        <p:spPr>
          <a:xfrm>
            <a:off x="8100927" y="254722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774" name="Прямоугольник 773"/>
          <p:cNvSpPr/>
          <p:nvPr/>
        </p:nvSpPr>
        <p:spPr>
          <a:xfrm>
            <a:off x="8100927" y="255357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775" name="Прямоугольник 774"/>
          <p:cNvSpPr/>
          <p:nvPr/>
        </p:nvSpPr>
        <p:spPr>
          <a:xfrm>
            <a:off x="8101733" y="254722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776" name="Прямоугольник 775"/>
          <p:cNvSpPr/>
          <p:nvPr/>
        </p:nvSpPr>
        <p:spPr>
          <a:xfrm>
            <a:off x="8100927" y="253913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777" name="Прямоугольник 776"/>
          <p:cNvSpPr/>
          <p:nvPr/>
        </p:nvSpPr>
        <p:spPr>
          <a:xfrm>
            <a:off x="8101733" y="253913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778" name="Прямоугольник 777"/>
          <p:cNvSpPr/>
          <p:nvPr/>
        </p:nvSpPr>
        <p:spPr>
          <a:xfrm>
            <a:off x="8100145" y="253913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779" name="Прямоугольник 778"/>
          <p:cNvSpPr/>
          <p:nvPr/>
        </p:nvSpPr>
        <p:spPr>
          <a:xfrm>
            <a:off x="8100145" y="253972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780" name="Прямоугольник 779"/>
          <p:cNvSpPr/>
          <p:nvPr/>
        </p:nvSpPr>
        <p:spPr>
          <a:xfrm>
            <a:off x="8101733" y="255357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781" name="Прямоугольник 780"/>
          <p:cNvSpPr/>
          <p:nvPr/>
        </p:nvSpPr>
        <p:spPr>
          <a:xfrm>
            <a:off x="8100145" y="255357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782" name="Прямоугольник 781"/>
          <p:cNvSpPr/>
          <p:nvPr/>
        </p:nvSpPr>
        <p:spPr>
          <a:xfrm>
            <a:off x="8100145" y="254703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783" name="Прямоугольник 782"/>
          <p:cNvSpPr/>
          <p:nvPr/>
        </p:nvSpPr>
        <p:spPr>
          <a:xfrm>
            <a:off x="8101733" y="253686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784" name="Прямоугольник 783"/>
          <p:cNvSpPr/>
          <p:nvPr/>
        </p:nvSpPr>
        <p:spPr>
          <a:xfrm>
            <a:off x="8100145" y="254358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785" name="Прямоугольник 784"/>
          <p:cNvSpPr/>
          <p:nvPr/>
        </p:nvSpPr>
        <p:spPr>
          <a:xfrm>
            <a:off x="8101733" y="253686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786" name="TextBox 785"/>
          <p:cNvSpPr txBox="1"/>
          <p:nvPr/>
        </p:nvSpPr>
        <p:spPr>
          <a:xfrm>
            <a:off x="8505209" y="2506091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cxnSp>
        <p:nvCxnSpPr>
          <p:cNvPr id="787" name="Прямая соединительная линия 786">
            <a:extLst>
              <a:ext uri="{FF2B5EF4-FFF2-40B4-BE49-F238E27FC236}">
                <a16:creationId xmlns:a16="http://schemas.microsoft.com/office/drawing/2014/main" xmlns="" id="{5E40E9AB-D7DA-4A84-BEEC-3CD08ABCF48E}"/>
              </a:ext>
            </a:extLst>
          </p:cNvPr>
          <p:cNvCxnSpPr>
            <a:cxnSpLocks/>
          </p:cNvCxnSpPr>
          <p:nvPr/>
        </p:nvCxnSpPr>
        <p:spPr>
          <a:xfrm>
            <a:off x="2641594" y="364670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8" name="Прямая соединительная линия 787">
            <a:extLst>
              <a:ext uri="{FF2B5EF4-FFF2-40B4-BE49-F238E27FC236}">
                <a16:creationId xmlns:a16="http://schemas.microsoft.com/office/drawing/2014/main" xmlns="" id="{EC9C06BE-C7D8-4C70-A98C-B4F7AB4267F4}"/>
              </a:ext>
            </a:extLst>
          </p:cNvPr>
          <p:cNvCxnSpPr>
            <a:cxnSpLocks/>
          </p:cNvCxnSpPr>
          <p:nvPr/>
        </p:nvCxnSpPr>
        <p:spPr>
          <a:xfrm>
            <a:off x="2793994" y="364670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9" name="Прямая соединительная линия 788">
            <a:extLst>
              <a:ext uri="{FF2B5EF4-FFF2-40B4-BE49-F238E27FC236}">
                <a16:creationId xmlns:a16="http://schemas.microsoft.com/office/drawing/2014/main" xmlns="" id="{FF931330-A47A-4F61-B464-CA9F7B63F00F}"/>
              </a:ext>
            </a:extLst>
          </p:cNvPr>
          <p:cNvCxnSpPr>
            <a:cxnSpLocks/>
          </p:cNvCxnSpPr>
          <p:nvPr/>
        </p:nvCxnSpPr>
        <p:spPr>
          <a:xfrm>
            <a:off x="2936869" y="364670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0" name="Прямая соединительная линия 789">
            <a:extLst>
              <a:ext uri="{FF2B5EF4-FFF2-40B4-BE49-F238E27FC236}">
                <a16:creationId xmlns:a16="http://schemas.microsoft.com/office/drawing/2014/main" xmlns="" id="{E6FEC3BB-7600-4623-94EB-29199910EDA9}"/>
              </a:ext>
            </a:extLst>
          </p:cNvPr>
          <p:cNvCxnSpPr>
            <a:cxnSpLocks/>
          </p:cNvCxnSpPr>
          <p:nvPr/>
        </p:nvCxnSpPr>
        <p:spPr>
          <a:xfrm>
            <a:off x="3079744" y="364670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1" name="Прямая соединительная линия 790">
            <a:extLst>
              <a:ext uri="{FF2B5EF4-FFF2-40B4-BE49-F238E27FC236}">
                <a16:creationId xmlns:a16="http://schemas.microsoft.com/office/drawing/2014/main" xmlns="" id="{477BD077-E13B-4DA0-9C0B-BE6D89B67ED5}"/>
              </a:ext>
            </a:extLst>
          </p:cNvPr>
          <p:cNvCxnSpPr/>
          <p:nvPr/>
        </p:nvCxnSpPr>
        <p:spPr>
          <a:xfrm>
            <a:off x="2566982" y="3785041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2" name="Прямая соединительная линия 791">
            <a:extLst>
              <a:ext uri="{FF2B5EF4-FFF2-40B4-BE49-F238E27FC236}">
                <a16:creationId xmlns:a16="http://schemas.microsoft.com/office/drawing/2014/main" xmlns="" id="{7FCEA58E-CBB0-46A7-B97D-41E5C78AB865}"/>
              </a:ext>
            </a:extLst>
          </p:cNvPr>
          <p:cNvCxnSpPr>
            <a:cxnSpLocks/>
          </p:cNvCxnSpPr>
          <p:nvPr/>
        </p:nvCxnSpPr>
        <p:spPr>
          <a:xfrm>
            <a:off x="3289294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3" name="Прямая соединительная линия 792">
            <a:extLst>
              <a:ext uri="{FF2B5EF4-FFF2-40B4-BE49-F238E27FC236}">
                <a16:creationId xmlns:a16="http://schemas.microsoft.com/office/drawing/2014/main" xmlns="" id="{6EFEF927-04B4-4B41-BCE6-F77F3FBB7A92}"/>
              </a:ext>
            </a:extLst>
          </p:cNvPr>
          <p:cNvCxnSpPr>
            <a:cxnSpLocks/>
          </p:cNvCxnSpPr>
          <p:nvPr/>
        </p:nvCxnSpPr>
        <p:spPr>
          <a:xfrm>
            <a:off x="3441694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4" name="Прямая соединительная линия 793">
            <a:extLst>
              <a:ext uri="{FF2B5EF4-FFF2-40B4-BE49-F238E27FC236}">
                <a16:creationId xmlns:a16="http://schemas.microsoft.com/office/drawing/2014/main" xmlns="" id="{513C9185-4627-4CE5-BAE1-B284690D73A3}"/>
              </a:ext>
            </a:extLst>
          </p:cNvPr>
          <p:cNvCxnSpPr>
            <a:cxnSpLocks/>
          </p:cNvCxnSpPr>
          <p:nvPr/>
        </p:nvCxnSpPr>
        <p:spPr>
          <a:xfrm>
            <a:off x="3584569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5" name="Прямая соединительная линия 794">
            <a:extLst>
              <a:ext uri="{FF2B5EF4-FFF2-40B4-BE49-F238E27FC236}">
                <a16:creationId xmlns:a16="http://schemas.microsoft.com/office/drawing/2014/main" xmlns="" id="{31A2532E-CA2D-4CA2-A72D-843909130FC8}"/>
              </a:ext>
            </a:extLst>
          </p:cNvPr>
          <p:cNvCxnSpPr>
            <a:cxnSpLocks/>
          </p:cNvCxnSpPr>
          <p:nvPr/>
        </p:nvCxnSpPr>
        <p:spPr>
          <a:xfrm>
            <a:off x="3727444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6" name="Прямая соединительная линия 795">
            <a:extLst>
              <a:ext uri="{FF2B5EF4-FFF2-40B4-BE49-F238E27FC236}">
                <a16:creationId xmlns:a16="http://schemas.microsoft.com/office/drawing/2014/main" xmlns="" id="{0F10C7C1-3B2B-4C52-B4F6-971D46278C97}"/>
              </a:ext>
            </a:extLst>
          </p:cNvPr>
          <p:cNvCxnSpPr/>
          <p:nvPr/>
        </p:nvCxnSpPr>
        <p:spPr>
          <a:xfrm>
            <a:off x="3214682" y="3779132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7" name="Прямая соединительная линия 796">
            <a:extLst>
              <a:ext uri="{FF2B5EF4-FFF2-40B4-BE49-F238E27FC236}">
                <a16:creationId xmlns:a16="http://schemas.microsoft.com/office/drawing/2014/main" xmlns="" id="{9A8E5810-8436-4219-A929-9F138571D31D}"/>
              </a:ext>
            </a:extLst>
          </p:cNvPr>
          <p:cNvCxnSpPr>
            <a:cxnSpLocks/>
          </p:cNvCxnSpPr>
          <p:nvPr/>
        </p:nvCxnSpPr>
        <p:spPr>
          <a:xfrm>
            <a:off x="3956044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>
            <a:extLst>
              <a:ext uri="{FF2B5EF4-FFF2-40B4-BE49-F238E27FC236}">
                <a16:creationId xmlns:a16="http://schemas.microsoft.com/office/drawing/2014/main" xmlns="" id="{72832532-455B-4575-A54F-674F8E3CCB02}"/>
              </a:ext>
            </a:extLst>
          </p:cNvPr>
          <p:cNvCxnSpPr>
            <a:cxnSpLocks/>
          </p:cNvCxnSpPr>
          <p:nvPr/>
        </p:nvCxnSpPr>
        <p:spPr>
          <a:xfrm>
            <a:off x="4108444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>
            <a:extLst>
              <a:ext uri="{FF2B5EF4-FFF2-40B4-BE49-F238E27FC236}">
                <a16:creationId xmlns:a16="http://schemas.microsoft.com/office/drawing/2014/main" xmlns="" id="{37297A8D-68DF-4BCD-A206-20C10AACEFB7}"/>
              </a:ext>
            </a:extLst>
          </p:cNvPr>
          <p:cNvCxnSpPr>
            <a:cxnSpLocks/>
          </p:cNvCxnSpPr>
          <p:nvPr/>
        </p:nvCxnSpPr>
        <p:spPr>
          <a:xfrm>
            <a:off x="4251319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>
            <a:extLst>
              <a:ext uri="{FF2B5EF4-FFF2-40B4-BE49-F238E27FC236}">
                <a16:creationId xmlns:a16="http://schemas.microsoft.com/office/drawing/2014/main" xmlns="" id="{2FD38658-E240-4699-A8E4-BC9E6E8E94B4}"/>
              </a:ext>
            </a:extLst>
          </p:cNvPr>
          <p:cNvCxnSpPr>
            <a:cxnSpLocks/>
          </p:cNvCxnSpPr>
          <p:nvPr/>
        </p:nvCxnSpPr>
        <p:spPr>
          <a:xfrm>
            <a:off x="4394194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>
            <a:extLst>
              <a:ext uri="{FF2B5EF4-FFF2-40B4-BE49-F238E27FC236}">
                <a16:creationId xmlns:a16="http://schemas.microsoft.com/office/drawing/2014/main" xmlns="" id="{755B6FE1-6B5F-43F7-AF0F-2A3F983AD8A1}"/>
              </a:ext>
            </a:extLst>
          </p:cNvPr>
          <p:cNvCxnSpPr/>
          <p:nvPr/>
        </p:nvCxnSpPr>
        <p:spPr>
          <a:xfrm>
            <a:off x="3881432" y="3779132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2" name="Прямая соединительная линия 801">
            <a:extLst>
              <a:ext uri="{FF2B5EF4-FFF2-40B4-BE49-F238E27FC236}">
                <a16:creationId xmlns:a16="http://schemas.microsoft.com/office/drawing/2014/main" xmlns="" id="{0B9B9E1E-F905-4C1E-BCBF-DCD292C583E4}"/>
              </a:ext>
            </a:extLst>
          </p:cNvPr>
          <p:cNvCxnSpPr>
            <a:cxnSpLocks/>
          </p:cNvCxnSpPr>
          <p:nvPr/>
        </p:nvCxnSpPr>
        <p:spPr>
          <a:xfrm>
            <a:off x="4689469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3" name="Прямая соединительная линия 802">
            <a:extLst>
              <a:ext uri="{FF2B5EF4-FFF2-40B4-BE49-F238E27FC236}">
                <a16:creationId xmlns:a16="http://schemas.microsoft.com/office/drawing/2014/main" xmlns="" id="{8EE32549-2B91-4038-B570-A266D154A762}"/>
              </a:ext>
            </a:extLst>
          </p:cNvPr>
          <p:cNvCxnSpPr>
            <a:cxnSpLocks/>
          </p:cNvCxnSpPr>
          <p:nvPr/>
        </p:nvCxnSpPr>
        <p:spPr>
          <a:xfrm>
            <a:off x="4841869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4" name="Прямая соединительная линия 803">
            <a:extLst>
              <a:ext uri="{FF2B5EF4-FFF2-40B4-BE49-F238E27FC236}">
                <a16:creationId xmlns:a16="http://schemas.microsoft.com/office/drawing/2014/main" xmlns="" id="{D64739BC-2569-4EF8-BDAC-BC83B839CE33}"/>
              </a:ext>
            </a:extLst>
          </p:cNvPr>
          <p:cNvCxnSpPr>
            <a:cxnSpLocks/>
          </p:cNvCxnSpPr>
          <p:nvPr/>
        </p:nvCxnSpPr>
        <p:spPr>
          <a:xfrm>
            <a:off x="4984744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5" name="Прямая соединительная линия 804">
            <a:extLst>
              <a:ext uri="{FF2B5EF4-FFF2-40B4-BE49-F238E27FC236}">
                <a16:creationId xmlns:a16="http://schemas.microsoft.com/office/drawing/2014/main" xmlns="" id="{0265FF0F-D25F-46C2-B3C3-E9DD3E010ADE}"/>
              </a:ext>
            </a:extLst>
          </p:cNvPr>
          <p:cNvCxnSpPr>
            <a:cxnSpLocks/>
          </p:cNvCxnSpPr>
          <p:nvPr/>
        </p:nvCxnSpPr>
        <p:spPr>
          <a:xfrm>
            <a:off x="5127619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6" name="Прямая соединительная линия 805">
            <a:extLst>
              <a:ext uri="{FF2B5EF4-FFF2-40B4-BE49-F238E27FC236}">
                <a16:creationId xmlns:a16="http://schemas.microsoft.com/office/drawing/2014/main" xmlns="" id="{2DA751E1-DAA5-4F9A-9FFF-7587F3A92A67}"/>
              </a:ext>
            </a:extLst>
          </p:cNvPr>
          <p:cNvCxnSpPr/>
          <p:nvPr/>
        </p:nvCxnSpPr>
        <p:spPr>
          <a:xfrm>
            <a:off x="4614857" y="3779132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7" name="Прямая соединительная линия 806">
            <a:extLst>
              <a:ext uri="{FF2B5EF4-FFF2-40B4-BE49-F238E27FC236}">
                <a16:creationId xmlns:a16="http://schemas.microsoft.com/office/drawing/2014/main" xmlns="" id="{75BD6D87-630A-490A-8DD2-592AB81A5FEC}"/>
              </a:ext>
            </a:extLst>
          </p:cNvPr>
          <p:cNvCxnSpPr>
            <a:cxnSpLocks/>
          </p:cNvCxnSpPr>
          <p:nvPr/>
        </p:nvCxnSpPr>
        <p:spPr>
          <a:xfrm>
            <a:off x="5389557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8" name="Прямая соединительная линия 807">
            <a:extLst>
              <a:ext uri="{FF2B5EF4-FFF2-40B4-BE49-F238E27FC236}">
                <a16:creationId xmlns:a16="http://schemas.microsoft.com/office/drawing/2014/main" xmlns="" id="{23FC54BB-2883-41D2-8107-FD4E4FD6FA09}"/>
              </a:ext>
            </a:extLst>
          </p:cNvPr>
          <p:cNvCxnSpPr>
            <a:cxnSpLocks/>
          </p:cNvCxnSpPr>
          <p:nvPr/>
        </p:nvCxnSpPr>
        <p:spPr>
          <a:xfrm>
            <a:off x="5541957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9" name="Прямая соединительная линия 808">
            <a:extLst>
              <a:ext uri="{FF2B5EF4-FFF2-40B4-BE49-F238E27FC236}">
                <a16:creationId xmlns:a16="http://schemas.microsoft.com/office/drawing/2014/main" xmlns="" id="{70BE3FF0-A54F-4B33-8313-6264FC4800EA}"/>
              </a:ext>
            </a:extLst>
          </p:cNvPr>
          <p:cNvCxnSpPr>
            <a:cxnSpLocks/>
          </p:cNvCxnSpPr>
          <p:nvPr/>
        </p:nvCxnSpPr>
        <p:spPr>
          <a:xfrm>
            <a:off x="5684832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0" name="Прямая соединительная линия 809">
            <a:extLst>
              <a:ext uri="{FF2B5EF4-FFF2-40B4-BE49-F238E27FC236}">
                <a16:creationId xmlns:a16="http://schemas.microsoft.com/office/drawing/2014/main" xmlns="" id="{E20A57E0-F99A-4CEB-BF44-0EAE40B3717B}"/>
              </a:ext>
            </a:extLst>
          </p:cNvPr>
          <p:cNvCxnSpPr>
            <a:cxnSpLocks/>
          </p:cNvCxnSpPr>
          <p:nvPr/>
        </p:nvCxnSpPr>
        <p:spPr>
          <a:xfrm>
            <a:off x="5827707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1" name="Прямая соединительная линия 810">
            <a:extLst>
              <a:ext uri="{FF2B5EF4-FFF2-40B4-BE49-F238E27FC236}">
                <a16:creationId xmlns:a16="http://schemas.microsoft.com/office/drawing/2014/main" xmlns="" id="{5B05984A-5626-4BBC-A0E6-0DA42AFAA9FE}"/>
              </a:ext>
            </a:extLst>
          </p:cNvPr>
          <p:cNvCxnSpPr/>
          <p:nvPr/>
        </p:nvCxnSpPr>
        <p:spPr>
          <a:xfrm>
            <a:off x="5314945" y="3779132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2" name="Прямая соединительная линия 811">
            <a:extLst>
              <a:ext uri="{FF2B5EF4-FFF2-40B4-BE49-F238E27FC236}">
                <a16:creationId xmlns:a16="http://schemas.microsoft.com/office/drawing/2014/main" xmlns="" id="{5B943E72-7D09-44FD-B43E-EEF1355BA537}"/>
              </a:ext>
            </a:extLst>
          </p:cNvPr>
          <p:cNvCxnSpPr>
            <a:cxnSpLocks/>
          </p:cNvCxnSpPr>
          <p:nvPr/>
        </p:nvCxnSpPr>
        <p:spPr>
          <a:xfrm>
            <a:off x="6046782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3" name="Прямая соединительная линия 812">
            <a:extLst>
              <a:ext uri="{FF2B5EF4-FFF2-40B4-BE49-F238E27FC236}">
                <a16:creationId xmlns:a16="http://schemas.microsoft.com/office/drawing/2014/main" xmlns="" id="{D8290432-5757-438A-9917-DBE4D7E33502}"/>
              </a:ext>
            </a:extLst>
          </p:cNvPr>
          <p:cNvCxnSpPr>
            <a:cxnSpLocks/>
          </p:cNvCxnSpPr>
          <p:nvPr/>
        </p:nvCxnSpPr>
        <p:spPr>
          <a:xfrm>
            <a:off x="6199182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4" name="Прямая соединительная линия 813">
            <a:extLst>
              <a:ext uri="{FF2B5EF4-FFF2-40B4-BE49-F238E27FC236}">
                <a16:creationId xmlns:a16="http://schemas.microsoft.com/office/drawing/2014/main" xmlns="" id="{D4CBA9E0-182E-45E8-8582-7D8E5BD06EFF}"/>
              </a:ext>
            </a:extLst>
          </p:cNvPr>
          <p:cNvCxnSpPr>
            <a:cxnSpLocks/>
          </p:cNvCxnSpPr>
          <p:nvPr/>
        </p:nvCxnSpPr>
        <p:spPr>
          <a:xfrm>
            <a:off x="6342057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5" name="Прямая соединительная линия 814">
            <a:extLst>
              <a:ext uri="{FF2B5EF4-FFF2-40B4-BE49-F238E27FC236}">
                <a16:creationId xmlns:a16="http://schemas.microsoft.com/office/drawing/2014/main" xmlns="" id="{24E1721B-E21D-4098-9738-EC48188BDA15}"/>
              </a:ext>
            </a:extLst>
          </p:cNvPr>
          <p:cNvCxnSpPr>
            <a:cxnSpLocks/>
          </p:cNvCxnSpPr>
          <p:nvPr/>
        </p:nvCxnSpPr>
        <p:spPr>
          <a:xfrm>
            <a:off x="6484932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6" name="Прямая соединительная линия 815">
            <a:extLst>
              <a:ext uri="{FF2B5EF4-FFF2-40B4-BE49-F238E27FC236}">
                <a16:creationId xmlns:a16="http://schemas.microsoft.com/office/drawing/2014/main" xmlns="" id="{86B05B54-2543-411A-8952-B3B09A0C778F}"/>
              </a:ext>
            </a:extLst>
          </p:cNvPr>
          <p:cNvCxnSpPr/>
          <p:nvPr/>
        </p:nvCxnSpPr>
        <p:spPr>
          <a:xfrm>
            <a:off x="5972170" y="3779132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7" name="Прямая соединительная линия 816">
            <a:extLst>
              <a:ext uri="{FF2B5EF4-FFF2-40B4-BE49-F238E27FC236}">
                <a16:creationId xmlns:a16="http://schemas.microsoft.com/office/drawing/2014/main" xmlns="" id="{590887AE-3A4E-410C-8C2D-E7F58089AC7E}"/>
              </a:ext>
            </a:extLst>
          </p:cNvPr>
          <p:cNvCxnSpPr>
            <a:cxnSpLocks/>
          </p:cNvCxnSpPr>
          <p:nvPr/>
        </p:nvCxnSpPr>
        <p:spPr>
          <a:xfrm>
            <a:off x="6699244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8" name="Прямая соединительная линия 817">
            <a:extLst>
              <a:ext uri="{FF2B5EF4-FFF2-40B4-BE49-F238E27FC236}">
                <a16:creationId xmlns:a16="http://schemas.microsoft.com/office/drawing/2014/main" xmlns="" id="{6A1009FA-77DD-4592-A9BC-3AC07C3A43B5}"/>
              </a:ext>
            </a:extLst>
          </p:cNvPr>
          <p:cNvCxnSpPr>
            <a:cxnSpLocks/>
          </p:cNvCxnSpPr>
          <p:nvPr/>
        </p:nvCxnSpPr>
        <p:spPr>
          <a:xfrm>
            <a:off x="6851644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9" name="Прямая соединительная линия 818">
            <a:extLst>
              <a:ext uri="{FF2B5EF4-FFF2-40B4-BE49-F238E27FC236}">
                <a16:creationId xmlns:a16="http://schemas.microsoft.com/office/drawing/2014/main" xmlns="" id="{25031F0D-84A1-497E-834E-F9C0B8E137BB}"/>
              </a:ext>
            </a:extLst>
          </p:cNvPr>
          <p:cNvCxnSpPr>
            <a:cxnSpLocks/>
          </p:cNvCxnSpPr>
          <p:nvPr/>
        </p:nvCxnSpPr>
        <p:spPr>
          <a:xfrm>
            <a:off x="6994519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0" name="Прямая соединительная линия 819">
            <a:extLst>
              <a:ext uri="{FF2B5EF4-FFF2-40B4-BE49-F238E27FC236}">
                <a16:creationId xmlns:a16="http://schemas.microsoft.com/office/drawing/2014/main" xmlns="" id="{34C8C821-5464-4E1D-A82C-264FD1DCDF2A}"/>
              </a:ext>
            </a:extLst>
          </p:cNvPr>
          <p:cNvCxnSpPr>
            <a:cxnSpLocks/>
          </p:cNvCxnSpPr>
          <p:nvPr/>
        </p:nvCxnSpPr>
        <p:spPr>
          <a:xfrm>
            <a:off x="7137394" y="364079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1" name="Прямая соединительная линия 820">
            <a:extLst>
              <a:ext uri="{FF2B5EF4-FFF2-40B4-BE49-F238E27FC236}">
                <a16:creationId xmlns:a16="http://schemas.microsoft.com/office/drawing/2014/main" xmlns="" id="{731EA3AA-C5D5-4A58-9B9B-CD772B0C9B76}"/>
              </a:ext>
            </a:extLst>
          </p:cNvPr>
          <p:cNvCxnSpPr/>
          <p:nvPr/>
        </p:nvCxnSpPr>
        <p:spPr>
          <a:xfrm>
            <a:off x="6624632" y="3779132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2" name="Прямоугольник 821"/>
          <p:cNvSpPr/>
          <p:nvPr/>
        </p:nvSpPr>
        <p:spPr>
          <a:xfrm>
            <a:off x="8173862" y="362455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823" name="Прямоугольник 822"/>
          <p:cNvSpPr/>
          <p:nvPr/>
        </p:nvSpPr>
        <p:spPr>
          <a:xfrm>
            <a:off x="8173862" y="362455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824" name="Прямоугольник 823"/>
          <p:cNvSpPr/>
          <p:nvPr/>
        </p:nvSpPr>
        <p:spPr>
          <a:xfrm>
            <a:off x="8173862" y="362455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825" name="Прямоугольник 824"/>
          <p:cNvSpPr/>
          <p:nvPr/>
        </p:nvSpPr>
        <p:spPr>
          <a:xfrm>
            <a:off x="8173862" y="361864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826" name="Прямоугольник 825"/>
          <p:cNvSpPr/>
          <p:nvPr/>
        </p:nvSpPr>
        <p:spPr>
          <a:xfrm>
            <a:off x="8173862" y="360985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827" name="Прямоугольник 826"/>
          <p:cNvSpPr/>
          <p:nvPr/>
        </p:nvSpPr>
        <p:spPr>
          <a:xfrm>
            <a:off x="8173862" y="361576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828" name="Прямоугольник 827"/>
          <p:cNvSpPr/>
          <p:nvPr/>
        </p:nvSpPr>
        <p:spPr>
          <a:xfrm>
            <a:off x="8173862" y="361894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829" name="Прямоугольник 828"/>
          <p:cNvSpPr/>
          <p:nvPr/>
        </p:nvSpPr>
        <p:spPr>
          <a:xfrm>
            <a:off x="8173862" y="362455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830" name="Прямоугольник 829"/>
          <p:cNvSpPr/>
          <p:nvPr/>
        </p:nvSpPr>
        <p:spPr>
          <a:xfrm>
            <a:off x="8174668" y="361576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831" name="Прямоугольник 830"/>
          <p:cNvSpPr/>
          <p:nvPr/>
        </p:nvSpPr>
        <p:spPr>
          <a:xfrm>
            <a:off x="8173862" y="361864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832" name="Прямоугольник 831"/>
          <p:cNvSpPr/>
          <p:nvPr/>
        </p:nvSpPr>
        <p:spPr>
          <a:xfrm>
            <a:off x="8101732" y="362455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833" name="Прямоугольник 832"/>
          <p:cNvSpPr/>
          <p:nvPr/>
        </p:nvSpPr>
        <p:spPr>
          <a:xfrm>
            <a:off x="8101732" y="361894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834" name="Прямоугольник 833"/>
          <p:cNvSpPr/>
          <p:nvPr/>
        </p:nvSpPr>
        <p:spPr>
          <a:xfrm>
            <a:off x="8101732" y="362400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835" name="Прямоугольник 834"/>
          <p:cNvSpPr/>
          <p:nvPr/>
        </p:nvSpPr>
        <p:spPr>
          <a:xfrm>
            <a:off x="8100926" y="360977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836" name="Прямоугольник 835"/>
          <p:cNvSpPr/>
          <p:nvPr/>
        </p:nvSpPr>
        <p:spPr>
          <a:xfrm>
            <a:off x="8101732" y="360977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837" name="Прямоугольник 836"/>
          <p:cNvSpPr/>
          <p:nvPr/>
        </p:nvSpPr>
        <p:spPr>
          <a:xfrm>
            <a:off x="8101732" y="362455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838" name="Прямоугольник 837"/>
          <p:cNvSpPr/>
          <p:nvPr/>
        </p:nvSpPr>
        <p:spPr>
          <a:xfrm>
            <a:off x="8101732" y="360977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839" name="Прямоугольник 838"/>
          <p:cNvSpPr/>
          <p:nvPr/>
        </p:nvSpPr>
        <p:spPr>
          <a:xfrm>
            <a:off x="8100926" y="360973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840" name="Прямоугольник 839"/>
          <p:cNvSpPr/>
          <p:nvPr/>
        </p:nvSpPr>
        <p:spPr>
          <a:xfrm>
            <a:off x="8100926" y="362455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841" name="Прямоугольник 840"/>
          <p:cNvSpPr/>
          <p:nvPr/>
        </p:nvSpPr>
        <p:spPr>
          <a:xfrm>
            <a:off x="8100926" y="361190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842" name="Прямоугольник 841"/>
          <p:cNvSpPr/>
          <p:nvPr/>
        </p:nvSpPr>
        <p:spPr>
          <a:xfrm>
            <a:off x="8101732" y="361894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843" name="Прямоугольник 842"/>
          <p:cNvSpPr/>
          <p:nvPr/>
        </p:nvSpPr>
        <p:spPr>
          <a:xfrm>
            <a:off x="8100926" y="362510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844" name="Прямоугольник 843"/>
          <p:cNvSpPr/>
          <p:nvPr/>
        </p:nvSpPr>
        <p:spPr>
          <a:xfrm>
            <a:off x="8100926" y="361921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845" name="Прямоугольник 844"/>
          <p:cNvSpPr/>
          <p:nvPr/>
        </p:nvSpPr>
        <p:spPr>
          <a:xfrm>
            <a:off x="8100926" y="361940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846" name="Прямоугольник 845"/>
          <p:cNvSpPr/>
          <p:nvPr/>
        </p:nvSpPr>
        <p:spPr>
          <a:xfrm>
            <a:off x="8100926" y="362575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847" name="Прямоугольник 846"/>
          <p:cNvSpPr/>
          <p:nvPr/>
        </p:nvSpPr>
        <p:spPr>
          <a:xfrm>
            <a:off x="8101732" y="361940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848" name="Прямоугольник 847"/>
          <p:cNvSpPr/>
          <p:nvPr/>
        </p:nvSpPr>
        <p:spPr>
          <a:xfrm>
            <a:off x="8100926" y="361132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849" name="Прямоугольник 848"/>
          <p:cNvSpPr/>
          <p:nvPr/>
        </p:nvSpPr>
        <p:spPr>
          <a:xfrm>
            <a:off x="8101732" y="361132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850" name="Прямоугольник 849"/>
          <p:cNvSpPr/>
          <p:nvPr/>
        </p:nvSpPr>
        <p:spPr>
          <a:xfrm>
            <a:off x="8100144" y="361132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851" name="Прямоугольник 850"/>
          <p:cNvSpPr/>
          <p:nvPr/>
        </p:nvSpPr>
        <p:spPr>
          <a:xfrm>
            <a:off x="8100144" y="361190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852" name="Прямоугольник 851"/>
          <p:cNvSpPr/>
          <p:nvPr/>
        </p:nvSpPr>
        <p:spPr>
          <a:xfrm>
            <a:off x="8101732" y="362575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853" name="Прямоугольник 852"/>
          <p:cNvSpPr/>
          <p:nvPr/>
        </p:nvSpPr>
        <p:spPr>
          <a:xfrm>
            <a:off x="8100144" y="362575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854" name="Прямоугольник 853"/>
          <p:cNvSpPr/>
          <p:nvPr/>
        </p:nvSpPr>
        <p:spPr>
          <a:xfrm>
            <a:off x="8100144" y="361921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855" name="Прямоугольник 854"/>
          <p:cNvSpPr/>
          <p:nvPr/>
        </p:nvSpPr>
        <p:spPr>
          <a:xfrm>
            <a:off x="8101732" y="36090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856" name="Прямоугольник 855"/>
          <p:cNvSpPr/>
          <p:nvPr/>
        </p:nvSpPr>
        <p:spPr>
          <a:xfrm>
            <a:off x="8100144" y="361576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857" name="Прямоугольник 856"/>
          <p:cNvSpPr/>
          <p:nvPr/>
        </p:nvSpPr>
        <p:spPr>
          <a:xfrm>
            <a:off x="8101732" y="36090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858" name="TextBox 857"/>
          <p:cNvSpPr txBox="1"/>
          <p:nvPr/>
        </p:nvSpPr>
        <p:spPr>
          <a:xfrm>
            <a:off x="8505208" y="3578274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cxnSp>
        <p:nvCxnSpPr>
          <p:cNvPr id="859" name="Прямая соединительная линия 858">
            <a:extLst>
              <a:ext uri="{FF2B5EF4-FFF2-40B4-BE49-F238E27FC236}">
                <a16:creationId xmlns:a16="http://schemas.microsoft.com/office/drawing/2014/main" xmlns="" id="{5E40E9AB-D7DA-4A84-BEEC-3CD08ABCF48E}"/>
              </a:ext>
            </a:extLst>
          </p:cNvPr>
          <p:cNvCxnSpPr>
            <a:cxnSpLocks/>
          </p:cNvCxnSpPr>
          <p:nvPr/>
        </p:nvCxnSpPr>
        <p:spPr>
          <a:xfrm>
            <a:off x="2641599" y="3997535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0" name="Прямая соединительная линия 859">
            <a:extLst>
              <a:ext uri="{FF2B5EF4-FFF2-40B4-BE49-F238E27FC236}">
                <a16:creationId xmlns:a16="http://schemas.microsoft.com/office/drawing/2014/main" xmlns="" id="{EC9C06BE-C7D8-4C70-A98C-B4F7AB4267F4}"/>
              </a:ext>
            </a:extLst>
          </p:cNvPr>
          <p:cNvCxnSpPr>
            <a:cxnSpLocks/>
          </p:cNvCxnSpPr>
          <p:nvPr/>
        </p:nvCxnSpPr>
        <p:spPr>
          <a:xfrm>
            <a:off x="2793999" y="3997535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1" name="Прямая соединительная линия 860">
            <a:extLst>
              <a:ext uri="{FF2B5EF4-FFF2-40B4-BE49-F238E27FC236}">
                <a16:creationId xmlns:a16="http://schemas.microsoft.com/office/drawing/2014/main" xmlns="" id="{FF931330-A47A-4F61-B464-CA9F7B63F00F}"/>
              </a:ext>
            </a:extLst>
          </p:cNvPr>
          <p:cNvCxnSpPr>
            <a:cxnSpLocks/>
          </p:cNvCxnSpPr>
          <p:nvPr/>
        </p:nvCxnSpPr>
        <p:spPr>
          <a:xfrm>
            <a:off x="2936874" y="3997535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2" name="Прямая соединительная линия 861">
            <a:extLst>
              <a:ext uri="{FF2B5EF4-FFF2-40B4-BE49-F238E27FC236}">
                <a16:creationId xmlns:a16="http://schemas.microsoft.com/office/drawing/2014/main" xmlns="" id="{E6FEC3BB-7600-4623-94EB-29199910EDA9}"/>
              </a:ext>
            </a:extLst>
          </p:cNvPr>
          <p:cNvCxnSpPr>
            <a:cxnSpLocks/>
          </p:cNvCxnSpPr>
          <p:nvPr/>
        </p:nvCxnSpPr>
        <p:spPr>
          <a:xfrm>
            <a:off x="3079749" y="3997535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3" name="Прямая соединительная линия 862">
            <a:extLst>
              <a:ext uri="{FF2B5EF4-FFF2-40B4-BE49-F238E27FC236}">
                <a16:creationId xmlns:a16="http://schemas.microsoft.com/office/drawing/2014/main" xmlns="" id="{477BD077-E13B-4DA0-9C0B-BE6D89B67ED5}"/>
              </a:ext>
            </a:extLst>
          </p:cNvPr>
          <p:cNvCxnSpPr/>
          <p:nvPr/>
        </p:nvCxnSpPr>
        <p:spPr>
          <a:xfrm>
            <a:off x="2566987" y="4135875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4" name="Прямая соединительная линия 863">
            <a:extLst>
              <a:ext uri="{FF2B5EF4-FFF2-40B4-BE49-F238E27FC236}">
                <a16:creationId xmlns:a16="http://schemas.microsoft.com/office/drawing/2014/main" xmlns="" id="{7FCEA58E-CBB0-46A7-B97D-41E5C78AB865}"/>
              </a:ext>
            </a:extLst>
          </p:cNvPr>
          <p:cNvCxnSpPr>
            <a:cxnSpLocks/>
          </p:cNvCxnSpPr>
          <p:nvPr/>
        </p:nvCxnSpPr>
        <p:spPr>
          <a:xfrm>
            <a:off x="3289299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5" name="Прямая соединительная линия 864">
            <a:extLst>
              <a:ext uri="{FF2B5EF4-FFF2-40B4-BE49-F238E27FC236}">
                <a16:creationId xmlns:a16="http://schemas.microsoft.com/office/drawing/2014/main" xmlns="" id="{6EFEF927-04B4-4B41-BCE6-F77F3FBB7A92}"/>
              </a:ext>
            </a:extLst>
          </p:cNvPr>
          <p:cNvCxnSpPr>
            <a:cxnSpLocks/>
          </p:cNvCxnSpPr>
          <p:nvPr/>
        </p:nvCxnSpPr>
        <p:spPr>
          <a:xfrm>
            <a:off x="3441699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6" name="Прямая соединительная линия 865">
            <a:extLst>
              <a:ext uri="{FF2B5EF4-FFF2-40B4-BE49-F238E27FC236}">
                <a16:creationId xmlns:a16="http://schemas.microsoft.com/office/drawing/2014/main" xmlns="" id="{513C9185-4627-4CE5-BAE1-B284690D73A3}"/>
              </a:ext>
            </a:extLst>
          </p:cNvPr>
          <p:cNvCxnSpPr>
            <a:cxnSpLocks/>
          </p:cNvCxnSpPr>
          <p:nvPr/>
        </p:nvCxnSpPr>
        <p:spPr>
          <a:xfrm>
            <a:off x="3584574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7" name="Прямая соединительная линия 866">
            <a:extLst>
              <a:ext uri="{FF2B5EF4-FFF2-40B4-BE49-F238E27FC236}">
                <a16:creationId xmlns:a16="http://schemas.microsoft.com/office/drawing/2014/main" xmlns="" id="{31A2532E-CA2D-4CA2-A72D-843909130FC8}"/>
              </a:ext>
            </a:extLst>
          </p:cNvPr>
          <p:cNvCxnSpPr>
            <a:cxnSpLocks/>
          </p:cNvCxnSpPr>
          <p:nvPr/>
        </p:nvCxnSpPr>
        <p:spPr>
          <a:xfrm>
            <a:off x="3727449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8" name="Прямая соединительная линия 867">
            <a:extLst>
              <a:ext uri="{FF2B5EF4-FFF2-40B4-BE49-F238E27FC236}">
                <a16:creationId xmlns:a16="http://schemas.microsoft.com/office/drawing/2014/main" xmlns="" id="{0F10C7C1-3B2B-4C52-B4F6-971D46278C97}"/>
              </a:ext>
            </a:extLst>
          </p:cNvPr>
          <p:cNvCxnSpPr/>
          <p:nvPr/>
        </p:nvCxnSpPr>
        <p:spPr>
          <a:xfrm>
            <a:off x="3214687" y="412996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9" name="Прямая соединительная линия 868">
            <a:extLst>
              <a:ext uri="{FF2B5EF4-FFF2-40B4-BE49-F238E27FC236}">
                <a16:creationId xmlns:a16="http://schemas.microsoft.com/office/drawing/2014/main" xmlns="" id="{9A8E5810-8436-4219-A929-9F138571D31D}"/>
              </a:ext>
            </a:extLst>
          </p:cNvPr>
          <p:cNvCxnSpPr>
            <a:cxnSpLocks/>
          </p:cNvCxnSpPr>
          <p:nvPr/>
        </p:nvCxnSpPr>
        <p:spPr>
          <a:xfrm>
            <a:off x="3956049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0" name="Прямая соединительная линия 869">
            <a:extLst>
              <a:ext uri="{FF2B5EF4-FFF2-40B4-BE49-F238E27FC236}">
                <a16:creationId xmlns:a16="http://schemas.microsoft.com/office/drawing/2014/main" xmlns="" id="{72832532-455B-4575-A54F-674F8E3CCB02}"/>
              </a:ext>
            </a:extLst>
          </p:cNvPr>
          <p:cNvCxnSpPr>
            <a:cxnSpLocks/>
          </p:cNvCxnSpPr>
          <p:nvPr/>
        </p:nvCxnSpPr>
        <p:spPr>
          <a:xfrm>
            <a:off x="4108449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1" name="Прямая соединительная линия 870">
            <a:extLst>
              <a:ext uri="{FF2B5EF4-FFF2-40B4-BE49-F238E27FC236}">
                <a16:creationId xmlns:a16="http://schemas.microsoft.com/office/drawing/2014/main" xmlns="" id="{37297A8D-68DF-4BCD-A206-20C10AACEFB7}"/>
              </a:ext>
            </a:extLst>
          </p:cNvPr>
          <p:cNvCxnSpPr>
            <a:cxnSpLocks/>
          </p:cNvCxnSpPr>
          <p:nvPr/>
        </p:nvCxnSpPr>
        <p:spPr>
          <a:xfrm>
            <a:off x="4251324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2" name="Прямая соединительная линия 871">
            <a:extLst>
              <a:ext uri="{FF2B5EF4-FFF2-40B4-BE49-F238E27FC236}">
                <a16:creationId xmlns:a16="http://schemas.microsoft.com/office/drawing/2014/main" xmlns="" id="{2FD38658-E240-4699-A8E4-BC9E6E8E94B4}"/>
              </a:ext>
            </a:extLst>
          </p:cNvPr>
          <p:cNvCxnSpPr>
            <a:cxnSpLocks/>
          </p:cNvCxnSpPr>
          <p:nvPr/>
        </p:nvCxnSpPr>
        <p:spPr>
          <a:xfrm>
            <a:off x="4394199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3" name="Прямая соединительная линия 872">
            <a:extLst>
              <a:ext uri="{FF2B5EF4-FFF2-40B4-BE49-F238E27FC236}">
                <a16:creationId xmlns:a16="http://schemas.microsoft.com/office/drawing/2014/main" xmlns="" id="{755B6FE1-6B5F-43F7-AF0F-2A3F983AD8A1}"/>
              </a:ext>
            </a:extLst>
          </p:cNvPr>
          <p:cNvCxnSpPr/>
          <p:nvPr/>
        </p:nvCxnSpPr>
        <p:spPr>
          <a:xfrm>
            <a:off x="3881437" y="412996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4" name="Прямая соединительная линия 873">
            <a:extLst>
              <a:ext uri="{FF2B5EF4-FFF2-40B4-BE49-F238E27FC236}">
                <a16:creationId xmlns:a16="http://schemas.microsoft.com/office/drawing/2014/main" xmlns="" id="{0B9B9E1E-F905-4C1E-BCBF-DCD292C583E4}"/>
              </a:ext>
            </a:extLst>
          </p:cNvPr>
          <p:cNvCxnSpPr>
            <a:cxnSpLocks/>
          </p:cNvCxnSpPr>
          <p:nvPr/>
        </p:nvCxnSpPr>
        <p:spPr>
          <a:xfrm>
            <a:off x="4689474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5" name="Прямая соединительная линия 874">
            <a:extLst>
              <a:ext uri="{FF2B5EF4-FFF2-40B4-BE49-F238E27FC236}">
                <a16:creationId xmlns:a16="http://schemas.microsoft.com/office/drawing/2014/main" xmlns="" id="{8EE32549-2B91-4038-B570-A266D154A762}"/>
              </a:ext>
            </a:extLst>
          </p:cNvPr>
          <p:cNvCxnSpPr>
            <a:cxnSpLocks/>
          </p:cNvCxnSpPr>
          <p:nvPr/>
        </p:nvCxnSpPr>
        <p:spPr>
          <a:xfrm>
            <a:off x="4841874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6" name="Прямая соединительная линия 875">
            <a:extLst>
              <a:ext uri="{FF2B5EF4-FFF2-40B4-BE49-F238E27FC236}">
                <a16:creationId xmlns:a16="http://schemas.microsoft.com/office/drawing/2014/main" xmlns="" id="{D64739BC-2569-4EF8-BDAC-BC83B839CE33}"/>
              </a:ext>
            </a:extLst>
          </p:cNvPr>
          <p:cNvCxnSpPr>
            <a:cxnSpLocks/>
          </p:cNvCxnSpPr>
          <p:nvPr/>
        </p:nvCxnSpPr>
        <p:spPr>
          <a:xfrm>
            <a:off x="4984749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7" name="Прямая соединительная линия 876">
            <a:extLst>
              <a:ext uri="{FF2B5EF4-FFF2-40B4-BE49-F238E27FC236}">
                <a16:creationId xmlns:a16="http://schemas.microsoft.com/office/drawing/2014/main" xmlns="" id="{0265FF0F-D25F-46C2-B3C3-E9DD3E010ADE}"/>
              </a:ext>
            </a:extLst>
          </p:cNvPr>
          <p:cNvCxnSpPr>
            <a:cxnSpLocks/>
          </p:cNvCxnSpPr>
          <p:nvPr/>
        </p:nvCxnSpPr>
        <p:spPr>
          <a:xfrm>
            <a:off x="5127624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8" name="Прямая соединительная линия 877">
            <a:extLst>
              <a:ext uri="{FF2B5EF4-FFF2-40B4-BE49-F238E27FC236}">
                <a16:creationId xmlns:a16="http://schemas.microsoft.com/office/drawing/2014/main" xmlns="" id="{2DA751E1-DAA5-4F9A-9FFF-7587F3A92A67}"/>
              </a:ext>
            </a:extLst>
          </p:cNvPr>
          <p:cNvCxnSpPr/>
          <p:nvPr/>
        </p:nvCxnSpPr>
        <p:spPr>
          <a:xfrm>
            <a:off x="4614862" y="412996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9" name="Прямая соединительная линия 878">
            <a:extLst>
              <a:ext uri="{FF2B5EF4-FFF2-40B4-BE49-F238E27FC236}">
                <a16:creationId xmlns:a16="http://schemas.microsoft.com/office/drawing/2014/main" xmlns="" id="{75BD6D87-630A-490A-8DD2-592AB81A5FEC}"/>
              </a:ext>
            </a:extLst>
          </p:cNvPr>
          <p:cNvCxnSpPr>
            <a:cxnSpLocks/>
          </p:cNvCxnSpPr>
          <p:nvPr/>
        </p:nvCxnSpPr>
        <p:spPr>
          <a:xfrm>
            <a:off x="5389562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0" name="Прямая соединительная линия 879">
            <a:extLst>
              <a:ext uri="{FF2B5EF4-FFF2-40B4-BE49-F238E27FC236}">
                <a16:creationId xmlns:a16="http://schemas.microsoft.com/office/drawing/2014/main" xmlns="" id="{23FC54BB-2883-41D2-8107-FD4E4FD6FA09}"/>
              </a:ext>
            </a:extLst>
          </p:cNvPr>
          <p:cNvCxnSpPr>
            <a:cxnSpLocks/>
          </p:cNvCxnSpPr>
          <p:nvPr/>
        </p:nvCxnSpPr>
        <p:spPr>
          <a:xfrm>
            <a:off x="5541962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1" name="Прямая соединительная линия 880">
            <a:extLst>
              <a:ext uri="{FF2B5EF4-FFF2-40B4-BE49-F238E27FC236}">
                <a16:creationId xmlns:a16="http://schemas.microsoft.com/office/drawing/2014/main" xmlns="" id="{70BE3FF0-A54F-4B33-8313-6264FC4800EA}"/>
              </a:ext>
            </a:extLst>
          </p:cNvPr>
          <p:cNvCxnSpPr>
            <a:cxnSpLocks/>
          </p:cNvCxnSpPr>
          <p:nvPr/>
        </p:nvCxnSpPr>
        <p:spPr>
          <a:xfrm>
            <a:off x="5684837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2" name="Прямая соединительная линия 881">
            <a:extLst>
              <a:ext uri="{FF2B5EF4-FFF2-40B4-BE49-F238E27FC236}">
                <a16:creationId xmlns:a16="http://schemas.microsoft.com/office/drawing/2014/main" xmlns="" id="{E20A57E0-F99A-4CEB-BF44-0EAE40B3717B}"/>
              </a:ext>
            </a:extLst>
          </p:cNvPr>
          <p:cNvCxnSpPr>
            <a:cxnSpLocks/>
          </p:cNvCxnSpPr>
          <p:nvPr/>
        </p:nvCxnSpPr>
        <p:spPr>
          <a:xfrm>
            <a:off x="5827712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3" name="Прямая соединительная линия 882">
            <a:extLst>
              <a:ext uri="{FF2B5EF4-FFF2-40B4-BE49-F238E27FC236}">
                <a16:creationId xmlns:a16="http://schemas.microsoft.com/office/drawing/2014/main" xmlns="" id="{5B05984A-5626-4BBC-A0E6-0DA42AFAA9FE}"/>
              </a:ext>
            </a:extLst>
          </p:cNvPr>
          <p:cNvCxnSpPr/>
          <p:nvPr/>
        </p:nvCxnSpPr>
        <p:spPr>
          <a:xfrm>
            <a:off x="5314950" y="412996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4" name="Прямая соединительная линия 883">
            <a:extLst>
              <a:ext uri="{FF2B5EF4-FFF2-40B4-BE49-F238E27FC236}">
                <a16:creationId xmlns:a16="http://schemas.microsoft.com/office/drawing/2014/main" xmlns="" id="{5B943E72-7D09-44FD-B43E-EEF1355BA537}"/>
              </a:ext>
            </a:extLst>
          </p:cNvPr>
          <p:cNvCxnSpPr>
            <a:cxnSpLocks/>
          </p:cNvCxnSpPr>
          <p:nvPr/>
        </p:nvCxnSpPr>
        <p:spPr>
          <a:xfrm>
            <a:off x="6046787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5" name="Прямая соединительная линия 884">
            <a:extLst>
              <a:ext uri="{FF2B5EF4-FFF2-40B4-BE49-F238E27FC236}">
                <a16:creationId xmlns:a16="http://schemas.microsoft.com/office/drawing/2014/main" xmlns="" id="{D8290432-5757-438A-9917-DBE4D7E33502}"/>
              </a:ext>
            </a:extLst>
          </p:cNvPr>
          <p:cNvCxnSpPr>
            <a:cxnSpLocks/>
          </p:cNvCxnSpPr>
          <p:nvPr/>
        </p:nvCxnSpPr>
        <p:spPr>
          <a:xfrm>
            <a:off x="6199187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6" name="Прямая соединительная линия 885">
            <a:extLst>
              <a:ext uri="{FF2B5EF4-FFF2-40B4-BE49-F238E27FC236}">
                <a16:creationId xmlns:a16="http://schemas.microsoft.com/office/drawing/2014/main" xmlns="" id="{D4CBA9E0-182E-45E8-8582-7D8E5BD06EFF}"/>
              </a:ext>
            </a:extLst>
          </p:cNvPr>
          <p:cNvCxnSpPr>
            <a:cxnSpLocks/>
          </p:cNvCxnSpPr>
          <p:nvPr/>
        </p:nvCxnSpPr>
        <p:spPr>
          <a:xfrm>
            <a:off x="6342062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7" name="Прямая соединительная линия 886">
            <a:extLst>
              <a:ext uri="{FF2B5EF4-FFF2-40B4-BE49-F238E27FC236}">
                <a16:creationId xmlns:a16="http://schemas.microsoft.com/office/drawing/2014/main" xmlns="" id="{24E1721B-E21D-4098-9738-EC48188BDA15}"/>
              </a:ext>
            </a:extLst>
          </p:cNvPr>
          <p:cNvCxnSpPr>
            <a:cxnSpLocks/>
          </p:cNvCxnSpPr>
          <p:nvPr/>
        </p:nvCxnSpPr>
        <p:spPr>
          <a:xfrm>
            <a:off x="6484937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8" name="Прямая соединительная линия 887">
            <a:extLst>
              <a:ext uri="{FF2B5EF4-FFF2-40B4-BE49-F238E27FC236}">
                <a16:creationId xmlns:a16="http://schemas.microsoft.com/office/drawing/2014/main" xmlns="" id="{86B05B54-2543-411A-8952-B3B09A0C778F}"/>
              </a:ext>
            </a:extLst>
          </p:cNvPr>
          <p:cNvCxnSpPr/>
          <p:nvPr/>
        </p:nvCxnSpPr>
        <p:spPr>
          <a:xfrm>
            <a:off x="5972175" y="412996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9" name="Прямая соединительная линия 888">
            <a:extLst>
              <a:ext uri="{FF2B5EF4-FFF2-40B4-BE49-F238E27FC236}">
                <a16:creationId xmlns:a16="http://schemas.microsoft.com/office/drawing/2014/main" xmlns="" id="{590887AE-3A4E-410C-8C2D-E7F58089AC7E}"/>
              </a:ext>
            </a:extLst>
          </p:cNvPr>
          <p:cNvCxnSpPr>
            <a:cxnSpLocks/>
          </p:cNvCxnSpPr>
          <p:nvPr/>
        </p:nvCxnSpPr>
        <p:spPr>
          <a:xfrm>
            <a:off x="6699249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0" name="Прямая соединительная линия 889">
            <a:extLst>
              <a:ext uri="{FF2B5EF4-FFF2-40B4-BE49-F238E27FC236}">
                <a16:creationId xmlns:a16="http://schemas.microsoft.com/office/drawing/2014/main" xmlns="" id="{6A1009FA-77DD-4592-A9BC-3AC07C3A43B5}"/>
              </a:ext>
            </a:extLst>
          </p:cNvPr>
          <p:cNvCxnSpPr>
            <a:cxnSpLocks/>
          </p:cNvCxnSpPr>
          <p:nvPr/>
        </p:nvCxnSpPr>
        <p:spPr>
          <a:xfrm>
            <a:off x="6851649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1" name="Прямая соединительная линия 890">
            <a:extLst>
              <a:ext uri="{FF2B5EF4-FFF2-40B4-BE49-F238E27FC236}">
                <a16:creationId xmlns:a16="http://schemas.microsoft.com/office/drawing/2014/main" xmlns="" id="{25031F0D-84A1-497E-834E-F9C0B8E137BB}"/>
              </a:ext>
            </a:extLst>
          </p:cNvPr>
          <p:cNvCxnSpPr>
            <a:cxnSpLocks/>
          </p:cNvCxnSpPr>
          <p:nvPr/>
        </p:nvCxnSpPr>
        <p:spPr>
          <a:xfrm>
            <a:off x="6994524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2" name="Прямая соединительная линия 891">
            <a:extLst>
              <a:ext uri="{FF2B5EF4-FFF2-40B4-BE49-F238E27FC236}">
                <a16:creationId xmlns:a16="http://schemas.microsoft.com/office/drawing/2014/main" xmlns="" id="{34C8C821-5464-4E1D-A82C-264FD1DCDF2A}"/>
              </a:ext>
            </a:extLst>
          </p:cNvPr>
          <p:cNvCxnSpPr>
            <a:cxnSpLocks/>
          </p:cNvCxnSpPr>
          <p:nvPr/>
        </p:nvCxnSpPr>
        <p:spPr>
          <a:xfrm>
            <a:off x="7137399" y="399162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3" name="Прямая соединительная линия 892">
            <a:extLst>
              <a:ext uri="{FF2B5EF4-FFF2-40B4-BE49-F238E27FC236}">
                <a16:creationId xmlns:a16="http://schemas.microsoft.com/office/drawing/2014/main" xmlns="" id="{731EA3AA-C5D5-4A58-9B9B-CD772B0C9B76}"/>
              </a:ext>
            </a:extLst>
          </p:cNvPr>
          <p:cNvCxnSpPr/>
          <p:nvPr/>
        </p:nvCxnSpPr>
        <p:spPr>
          <a:xfrm>
            <a:off x="6624637" y="412996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4" name="Прямоугольник 893"/>
          <p:cNvSpPr/>
          <p:nvPr/>
        </p:nvSpPr>
        <p:spPr>
          <a:xfrm>
            <a:off x="8173867" y="397539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895" name="Прямоугольник 894"/>
          <p:cNvSpPr/>
          <p:nvPr/>
        </p:nvSpPr>
        <p:spPr>
          <a:xfrm>
            <a:off x="8173867" y="397539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896" name="Прямоугольник 895"/>
          <p:cNvSpPr/>
          <p:nvPr/>
        </p:nvSpPr>
        <p:spPr>
          <a:xfrm>
            <a:off x="8173867" y="397539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897" name="Прямоугольник 896"/>
          <p:cNvSpPr/>
          <p:nvPr/>
        </p:nvSpPr>
        <p:spPr>
          <a:xfrm>
            <a:off x="8173867" y="396948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898" name="Прямоугольник 897"/>
          <p:cNvSpPr/>
          <p:nvPr/>
        </p:nvSpPr>
        <p:spPr>
          <a:xfrm>
            <a:off x="8173867" y="396068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899" name="Прямоугольник 898"/>
          <p:cNvSpPr/>
          <p:nvPr/>
        </p:nvSpPr>
        <p:spPr>
          <a:xfrm>
            <a:off x="8173867" y="396659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900" name="Прямоугольник 899"/>
          <p:cNvSpPr/>
          <p:nvPr/>
        </p:nvSpPr>
        <p:spPr>
          <a:xfrm>
            <a:off x="8173867" y="396977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901" name="Прямоугольник 900"/>
          <p:cNvSpPr/>
          <p:nvPr/>
        </p:nvSpPr>
        <p:spPr>
          <a:xfrm>
            <a:off x="8173867" y="397539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902" name="Прямоугольник 901"/>
          <p:cNvSpPr/>
          <p:nvPr/>
        </p:nvSpPr>
        <p:spPr>
          <a:xfrm>
            <a:off x="8174673" y="396659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903" name="Прямоугольник 902"/>
          <p:cNvSpPr/>
          <p:nvPr/>
        </p:nvSpPr>
        <p:spPr>
          <a:xfrm>
            <a:off x="8173867" y="396948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904" name="Прямоугольник 903"/>
          <p:cNvSpPr/>
          <p:nvPr/>
        </p:nvSpPr>
        <p:spPr>
          <a:xfrm>
            <a:off x="8101737" y="397539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905" name="Прямоугольник 904"/>
          <p:cNvSpPr/>
          <p:nvPr/>
        </p:nvSpPr>
        <p:spPr>
          <a:xfrm>
            <a:off x="8101737" y="396977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906" name="Прямоугольник 905"/>
          <p:cNvSpPr/>
          <p:nvPr/>
        </p:nvSpPr>
        <p:spPr>
          <a:xfrm>
            <a:off x="8101737" y="397483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907" name="Прямоугольник 906"/>
          <p:cNvSpPr/>
          <p:nvPr/>
        </p:nvSpPr>
        <p:spPr>
          <a:xfrm>
            <a:off x="8100931" y="396060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908" name="Прямоугольник 907"/>
          <p:cNvSpPr/>
          <p:nvPr/>
        </p:nvSpPr>
        <p:spPr>
          <a:xfrm>
            <a:off x="8101737" y="396060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909" name="Прямоугольник 908"/>
          <p:cNvSpPr/>
          <p:nvPr/>
        </p:nvSpPr>
        <p:spPr>
          <a:xfrm>
            <a:off x="8101737" y="397539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910" name="Прямоугольник 909"/>
          <p:cNvSpPr/>
          <p:nvPr/>
        </p:nvSpPr>
        <p:spPr>
          <a:xfrm>
            <a:off x="8101737" y="396060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911" name="Прямоугольник 910"/>
          <p:cNvSpPr/>
          <p:nvPr/>
        </p:nvSpPr>
        <p:spPr>
          <a:xfrm>
            <a:off x="8100931" y="396056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912" name="Прямоугольник 911"/>
          <p:cNvSpPr/>
          <p:nvPr/>
        </p:nvSpPr>
        <p:spPr>
          <a:xfrm>
            <a:off x="8100931" y="397539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913" name="Прямоугольник 912"/>
          <p:cNvSpPr/>
          <p:nvPr/>
        </p:nvSpPr>
        <p:spPr>
          <a:xfrm>
            <a:off x="8100931" y="396274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914" name="Прямоугольник 913"/>
          <p:cNvSpPr/>
          <p:nvPr/>
        </p:nvSpPr>
        <p:spPr>
          <a:xfrm>
            <a:off x="8101737" y="396977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915" name="Прямоугольник 914"/>
          <p:cNvSpPr/>
          <p:nvPr/>
        </p:nvSpPr>
        <p:spPr>
          <a:xfrm>
            <a:off x="8100931" y="397593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916" name="Прямоугольник 915"/>
          <p:cNvSpPr/>
          <p:nvPr/>
        </p:nvSpPr>
        <p:spPr>
          <a:xfrm>
            <a:off x="8100931" y="39700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917" name="Прямоугольник 916"/>
          <p:cNvSpPr/>
          <p:nvPr/>
        </p:nvSpPr>
        <p:spPr>
          <a:xfrm>
            <a:off x="8100931" y="39702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918" name="Прямоугольник 917"/>
          <p:cNvSpPr/>
          <p:nvPr/>
        </p:nvSpPr>
        <p:spPr>
          <a:xfrm>
            <a:off x="8100931" y="397658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919" name="Прямоугольник 918"/>
          <p:cNvSpPr/>
          <p:nvPr/>
        </p:nvSpPr>
        <p:spPr>
          <a:xfrm>
            <a:off x="8101737" y="39702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920" name="Прямоугольник 919"/>
          <p:cNvSpPr/>
          <p:nvPr/>
        </p:nvSpPr>
        <p:spPr>
          <a:xfrm>
            <a:off x="8100931" y="396215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921" name="Прямоугольник 920"/>
          <p:cNvSpPr/>
          <p:nvPr/>
        </p:nvSpPr>
        <p:spPr>
          <a:xfrm>
            <a:off x="8101737" y="396215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922" name="Прямоугольник 921"/>
          <p:cNvSpPr/>
          <p:nvPr/>
        </p:nvSpPr>
        <p:spPr>
          <a:xfrm>
            <a:off x="8100149" y="396215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923" name="Прямоугольник 922"/>
          <p:cNvSpPr/>
          <p:nvPr/>
        </p:nvSpPr>
        <p:spPr>
          <a:xfrm>
            <a:off x="8100149" y="396274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924" name="Прямоугольник 923"/>
          <p:cNvSpPr/>
          <p:nvPr/>
        </p:nvSpPr>
        <p:spPr>
          <a:xfrm>
            <a:off x="8101737" y="397658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925" name="Прямоугольник 924"/>
          <p:cNvSpPr/>
          <p:nvPr/>
        </p:nvSpPr>
        <p:spPr>
          <a:xfrm>
            <a:off x="8100149" y="397658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926" name="Прямоугольник 925"/>
          <p:cNvSpPr/>
          <p:nvPr/>
        </p:nvSpPr>
        <p:spPr>
          <a:xfrm>
            <a:off x="8100149" y="39700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927" name="Прямоугольник 926"/>
          <p:cNvSpPr/>
          <p:nvPr/>
        </p:nvSpPr>
        <p:spPr>
          <a:xfrm>
            <a:off x="8101737" y="395988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928" name="Прямоугольник 927"/>
          <p:cNvSpPr/>
          <p:nvPr/>
        </p:nvSpPr>
        <p:spPr>
          <a:xfrm>
            <a:off x="8100149" y="396659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929" name="Прямоугольник 928"/>
          <p:cNvSpPr/>
          <p:nvPr/>
        </p:nvSpPr>
        <p:spPr>
          <a:xfrm>
            <a:off x="8101737" y="395988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930" name="TextBox 929"/>
          <p:cNvSpPr txBox="1"/>
          <p:nvPr/>
        </p:nvSpPr>
        <p:spPr>
          <a:xfrm>
            <a:off x="8505213" y="3929108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cxnSp>
        <p:nvCxnSpPr>
          <p:cNvPr id="931" name="Прямая соединительная линия 930">
            <a:extLst>
              <a:ext uri="{FF2B5EF4-FFF2-40B4-BE49-F238E27FC236}">
                <a16:creationId xmlns:a16="http://schemas.microsoft.com/office/drawing/2014/main" xmlns="" id="{5E40E9AB-D7DA-4A84-BEEC-3CD08ABCF48E}"/>
              </a:ext>
            </a:extLst>
          </p:cNvPr>
          <p:cNvCxnSpPr>
            <a:cxnSpLocks/>
          </p:cNvCxnSpPr>
          <p:nvPr/>
        </p:nvCxnSpPr>
        <p:spPr>
          <a:xfrm>
            <a:off x="2641599" y="435093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2" name="Прямая соединительная линия 931">
            <a:extLst>
              <a:ext uri="{FF2B5EF4-FFF2-40B4-BE49-F238E27FC236}">
                <a16:creationId xmlns:a16="http://schemas.microsoft.com/office/drawing/2014/main" xmlns="" id="{EC9C06BE-C7D8-4C70-A98C-B4F7AB4267F4}"/>
              </a:ext>
            </a:extLst>
          </p:cNvPr>
          <p:cNvCxnSpPr>
            <a:cxnSpLocks/>
          </p:cNvCxnSpPr>
          <p:nvPr/>
        </p:nvCxnSpPr>
        <p:spPr>
          <a:xfrm>
            <a:off x="2793999" y="435093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3" name="Прямая соединительная линия 932">
            <a:extLst>
              <a:ext uri="{FF2B5EF4-FFF2-40B4-BE49-F238E27FC236}">
                <a16:creationId xmlns:a16="http://schemas.microsoft.com/office/drawing/2014/main" xmlns="" id="{FF931330-A47A-4F61-B464-CA9F7B63F00F}"/>
              </a:ext>
            </a:extLst>
          </p:cNvPr>
          <p:cNvCxnSpPr>
            <a:cxnSpLocks/>
          </p:cNvCxnSpPr>
          <p:nvPr/>
        </p:nvCxnSpPr>
        <p:spPr>
          <a:xfrm>
            <a:off x="2936874" y="435093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4" name="Прямая соединительная линия 933">
            <a:extLst>
              <a:ext uri="{FF2B5EF4-FFF2-40B4-BE49-F238E27FC236}">
                <a16:creationId xmlns:a16="http://schemas.microsoft.com/office/drawing/2014/main" xmlns="" id="{E6FEC3BB-7600-4623-94EB-29199910EDA9}"/>
              </a:ext>
            </a:extLst>
          </p:cNvPr>
          <p:cNvCxnSpPr>
            <a:cxnSpLocks/>
          </p:cNvCxnSpPr>
          <p:nvPr/>
        </p:nvCxnSpPr>
        <p:spPr>
          <a:xfrm>
            <a:off x="3079749" y="4350932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5" name="Прямая соединительная линия 934">
            <a:extLst>
              <a:ext uri="{FF2B5EF4-FFF2-40B4-BE49-F238E27FC236}">
                <a16:creationId xmlns:a16="http://schemas.microsoft.com/office/drawing/2014/main" xmlns="" id="{477BD077-E13B-4DA0-9C0B-BE6D89B67ED5}"/>
              </a:ext>
            </a:extLst>
          </p:cNvPr>
          <p:cNvCxnSpPr/>
          <p:nvPr/>
        </p:nvCxnSpPr>
        <p:spPr>
          <a:xfrm>
            <a:off x="2566987" y="4489272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6" name="Прямая соединительная линия 935">
            <a:extLst>
              <a:ext uri="{FF2B5EF4-FFF2-40B4-BE49-F238E27FC236}">
                <a16:creationId xmlns:a16="http://schemas.microsoft.com/office/drawing/2014/main" xmlns="" id="{7FCEA58E-CBB0-46A7-B97D-41E5C78AB865}"/>
              </a:ext>
            </a:extLst>
          </p:cNvPr>
          <p:cNvCxnSpPr>
            <a:cxnSpLocks/>
          </p:cNvCxnSpPr>
          <p:nvPr/>
        </p:nvCxnSpPr>
        <p:spPr>
          <a:xfrm>
            <a:off x="3289299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7" name="Прямая соединительная линия 936">
            <a:extLst>
              <a:ext uri="{FF2B5EF4-FFF2-40B4-BE49-F238E27FC236}">
                <a16:creationId xmlns:a16="http://schemas.microsoft.com/office/drawing/2014/main" xmlns="" id="{6EFEF927-04B4-4B41-BCE6-F77F3FBB7A92}"/>
              </a:ext>
            </a:extLst>
          </p:cNvPr>
          <p:cNvCxnSpPr>
            <a:cxnSpLocks/>
          </p:cNvCxnSpPr>
          <p:nvPr/>
        </p:nvCxnSpPr>
        <p:spPr>
          <a:xfrm>
            <a:off x="3441699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8" name="Прямая соединительная линия 937">
            <a:extLst>
              <a:ext uri="{FF2B5EF4-FFF2-40B4-BE49-F238E27FC236}">
                <a16:creationId xmlns:a16="http://schemas.microsoft.com/office/drawing/2014/main" xmlns="" id="{513C9185-4627-4CE5-BAE1-B284690D73A3}"/>
              </a:ext>
            </a:extLst>
          </p:cNvPr>
          <p:cNvCxnSpPr>
            <a:cxnSpLocks/>
          </p:cNvCxnSpPr>
          <p:nvPr/>
        </p:nvCxnSpPr>
        <p:spPr>
          <a:xfrm>
            <a:off x="3584574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9" name="Прямая соединительная линия 938">
            <a:extLst>
              <a:ext uri="{FF2B5EF4-FFF2-40B4-BE49-F238E27FC236}">
                <a16:creationId xmlns:a16="http://schemas.microsoft.com/office/drawing/2014/main" xmlns="" id="{31A2532E-CA2D-4CA2-A72D-843909130FC8}"/>
              </a:ext>
            </a:extLst>
          </p:cNvPr>
          <p:cNvCxnSpPr>
            <a:cxnSpLocks/>
          </p:cNvCxnSpPr>
          <p:nvPr/>
        </p:nvCxnSpPr>
        <p:spPr>
          <a:xfrm>
            <a:off x="3727449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0" name="Прямая соединительная линия 939">
            <a:extLst>
              <a:ext uri="{FF2B5EF4-FFF2-40B4-BE49-F238E27FC236}">
                <a16:creationId xmlns:a16="http://schemas.microsoft.com/office/drawing/2014/main" xmlns="" id="{0F10C7C1-3B2B-4C52-B4F6-971D46278C97}"/>
              </a:ext>
            </a:extLst>
          </p:cNvPr>
          <p:cNvCxnSpPr/>
          <p:nvPr/>
        </p:nvCxnSpPr>
        <p:spPr>
          <a:xfrm>
            <a:off x="3214687" y="4483363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1" name="Прямая соединительная линия 940">
            <a:extLst>
              <a:ext uri="{FF2B5EF4-FFF2-40B4-BE49-F238E27FC236}">
                <a16:creationId xmlns:a16="http://schemas.microsoft.com/office/drawing/2014/main" xmlns="" id="{9A8E5810-8436-4219-A929-9F138571D31D}"/>
              </a:ext>
            </a:extLst>
          </p:cNvPr>
          <p:cNvCxnSpPr>
            <a:cxnSpLocks/>
          </p:cNvCxnSpPr>
          <p:nvPr/>
        </p:nvCxnSpPr>
        <p:spPr>
          <a:xfrm>
            <a:off x="3956049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2" name="Прямая соединительная линия 941">
            <a:extLst>
              <a:ext uri="{FF2B5EF4-FFF2-40B4-BE49-F238E27FC236}">
                <a16:creationId xmlns:a16="http://schemas.microsoft.com/office/drawing/2014/main" xmlns="" id="{72832532-455B-4575-A54F-674F8E3CCB02}"/>
              </a:ext>
            </a:extLst>
          </p:cNvPr>
          <p:cNvCxnSpPr>
            <a:cxnSpLocks/>
          </p:cNvCxnSpPr>
          <p:nvPr/>
        </p:nvCxnSpPr>
        <p:spPr>
          <a:xfrm>
            <a:off x="4108449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3" name="Прямая соединительная линия 942">
            <a:extLst>
              <a:ext uri="{FF2B5EF4-FFF2-40B4-BE49-F238E27FC236}">
                <a16:creationId xmlns:a16="http://schemas.microsoft.com/office/drawing/2014/main" xmlns="" id="{37297A8D-68DF-4BCD-A206-20C10AACEFB7}"/>
              </a:ext>
            </a:extLst>
          </p:cNvPr>
          <p:cNvCxnSpPr>
            <a:cxnSpLocks/>
          </p:cNvCxnSpPr>
          <p:nvPr/>
        </p:nvCxnSpPr>
        <p:spPr>
          <a:xfrm>
            <a:off x="4251324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4" name="Прямая соединительная линия 943">
            <a:extLst>
              <a:ext uri="{FF2B5EF4-FFF2-40B4-BE49-F238E27FC236}">
                <a16:creationId xmlns:a16="http://schemas.microsoft.com/office/drawing/2014/main" xmlns="" id="{2FD38658-E240-4699-A8E4-BC9E6E8E94B4}"/>
              </a:ext>
            </a:extLst>
          </p:cNvPr>
          <p:cNvCxnSpPr>
            <a:cxnSpLocks/>
          </p:cNvCxnSpPr>
          <p:nvPr/>
        </p:nvCxnSpPr>
        <p:spPr>
          <a:xfrm>
            <a:off x="4394199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5" name="Прямая соединительная линия 944">
            <a:extLst>
              <a:ext uri="{FF2B5EF4-FFF2-40B4-BE49-F238E27FC236}">
                <a16:creationId xmlns:a16="http://schemas.microsoft.com/office/drawing/2014/main" xmlns="" id="{755B6FE1-6B5F-43F7-AF0F-2A3F983AD8A1}"/>
              </a:ext>
            </a:extLst>
          </p:cNvPr>
          <p:cNvCxnSpPr/>
          <p:nvPr/>
        </p:nvCxnSpPr>
        <p:spPr>
          <a:xfrm>
            <a:off x="3881437" y="4483363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6" name="Прямая соединительная линия 945">
            <a:extLst>
              <a:ext uri="{FF2B5EF4-FFF2-40B4-BE49-F238E27FC236}">
                <a16:creationId xmlns:a16="http://schemas.microsoft.com/office/drawing/2014/main" xmlns="" id="{0B9B9E1E-F905-4C1E-BCBF-DCD292C583E4}"/>
              </a:ext>
            </a:extLst>
          </p:cNvPr>
          <p:cNvCxnSpPr>
            <a:cxnSpLocks/>
          </p:cNvCxnSpPr>
          <p:nvPr/>
        </p:nvCxnSpPr>
        <p:spPr>
          <a:xfrm>
            <a:off x="4689474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7" name="Прямая соединительная линия 946">
            <a:extLst>
              <a:ext uri="{FF2B5EF4-FFF2-40B4-BE49-F238E27FC236}">
                <a16:creationId xmlns:a16="http://schemas.microsoft.com/office/drawing/2014/main" xmlns="" id="{8EE32549-2B91-4038-B570-A266D154A762}"/>
              </a:ext>
            </a:extLst>
          </p:cNvPr>
          <p:cNvCxnSpPr>
            <a:cxnSpLocks/>
          </p:cNvCxnSpPr>
          <p:nvPr/>
        </p:nvCxnSpPr>
        <p:spPr>
          <a:xfrm>
            <a:off x="4841874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8" name="Прямая соединительная линия 947">
            <a:extLst>
              <a:ext uri="{FF2B5EF4-FFF2-40B4-BE49-F238E27FC236}">
                <a16:creationId xmlns:a16="http://schemas.microsoft.com/office/drawing/2014/main" xmlns="" id="{D64739BC-2569-4EF8-BDAC-BC83B839CE33}"/>
              </a:ext>
            </a:extLst>
          </p:cNvPr>
          <p:cNvCxnSpPr>
            <a:cxnSpLocks/>
          </p:cNvCxnSpPr>
          <p:nvPr/>
        </p:nvCxnSpPr>
        <p:spPr>
          <a:xfrm>
            <a:off x="4984749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9" name="Прямая соединительная линия 948">
            <a:extLst>
              <a:ext uri="{FF2B5EF4-FFF2-40B4-BE49-F238E27FC236}">
                <a16:creationId xmlns:a16="http://schemas.microsoft.com/office/drawing/2014/main" xmlns="" id="{0265FF0F-D25F-46C2-B3C3-E9DD3E010ADE}"/>
              </a:ext>
            </a:extLst>
          </p:cNvPr>
          <p:cNvCxnSpPr>
            <a:cxnSpLocks/>
          </p:cNvCxnSpPr>
          <p:nvPr/>
        </p:nvCxnSpPr>
        <p:spPr>
          <a:xfrm>
            <a:off x="5127624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0" name="Прямая соединительная линия 949">
            <a:extLst>
              <a:ext uri="{FF2B5EF4-FFF2-40B4-BE49-F238E27FC236}">
                <a16:creationId xmlns:a16="http://schemas.microsoft.com/office/drawing/2014/main" xmlns="" id="{2DA751E1-DAA5-4F9A-9FFF-7587F3A92A67}"/>
              </a:ext>
            </a:extLst>
          </p:cNvPr>
          <p:cNvCxnSpPr/>
          <p:nvPr/>
        </p:nvCxnSpPr>
        <p:spPr>
          <a:xfrm>
            <a:off x="4614862" y="4483363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1" name="Прямая соединительная линия 950">
            <a:extLst>
              <a:ext uri="{FF2B5EF4-FFF2-40B4-BE49-F238E27FC236}">
                <a16:creationId xmlns:a16="http://schemas.microsoft.com/office/drawing/2014/main" xmlns="" id="{75BD6D87-630A-490A-8DD2-592AB81A5FEC}"/>
              </a:ext>
            </a:extLst>
          </p:cNvPr>
          <p:cNvCxnSpPr>
            <a:cxnSpLocks/>
          </p:cNvCxnSpPr>
          <p:nvPr/>
        </p:nvCxnSpPr>
        <p:spPr>
          <a:xfrm>
            <a:off x="5389562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2" name="Прямая соединительная линия 951">
            <a:extLst>
              <a:ext uri="{FF2B5EF4-FFF2-40B4-BE49-F238E27FC236}">
                <a16:creationId xmlns:a16="http://schemas.microsoft.com/office/drawing/2014/main" xmlns="" id="{23FC54BB-2883-41D2-8107-FD4E4FD6FA09}"/>
              </a:ext>
            </a:extLst>
          </p:cNvPr>
          <p:cNvCxnSpPr>
            <a:cxnSpLocks/>
          </p:cNvCxnSpPr>
          <p:nvPr/>
        </p:nvCxnSpPr>
        <p:spPr>
          <a:xfrm>
            <a:off x="5541962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3" name="Прямая соединительная линия 952">
            <a:extLst>
              <a:ext uri="{FF2B5EF4-FFF2-40B4-BE49-F238E27FC236}">
                <a16:creationId xmlns:a16="http://schemas.microsoft.com/office/drawing/2014/main" xmlns="" id="{70BE3FF0-A54F-4B33-8313-6264FC4800EA}"/>
              </a:ext>
            </a:extLst>
          </p:cNvPr>
          <p:cNvCxnSpPr>
            <a:cxnSpLocks/>
          </p:cNvCxnSpPr>
          <p:nvPr/>
        </p:nvCxnSpPr>
        <p:spPr>
          <a:xfrm>
            <a:off x="5684837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4" name="Прямая соединительная линия 953">
            <a:extLst>
              <a:ext uri="{FF2B5EF4-FFF2-40B4-BE49-F238E27FC236}">
                <a16:creationId xmlns:a16="http://schemas.microsoft.com/office/drawing/2014/main" xmlns="" id="{E20A57E0-F99A-4CEB-BF44-0EAE40B3717B}"/>
              </a:ext>
            </a:extLst>
          </p:cNvPr>
          <p:cNvCxnSpPr>
            <a:cxnSpLocks/>
          </p:cNvCxnSpPr>
          <p:nvPr/>
        </p:nvCxnSpPr>
        <p:spPr>
          <a:xfrm>
            <a:off x="5827712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5" name="Прямая соединительная линия 954">
            <a:extLst>
              <a:ext uri="{FF2B5EF4-FFF2-40B4-BE49-F238E27FC236}">
                <a16:creationId xmlns:a16="http://schemas.microsoft.com/office/drawing/2014/main" xmlns="" id="{5B05984A-5626-4BBC-A0E6-0DA42AFAA9FE}"/>
              </a:ext>
            </a:extLst>
          </p:cNvPr>
          <p:cNvCxnSpPr/>
          <p:nvPr/>
        </p:nvCxnSpPr>
        <p:spPr>
          <a:xfrm>
            <a:off x="5314950" y="4483363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6" name="Прямая соединительная линия 955">
            <a:extLst>
              <a:ext uri="{FF2B5EF4-FFF2-40B4-BE49-F238E27FC236}">
                <a16:creationId xmlns:a16="http://schemas.microsoft.com/office/drawing/2014/main" xmlns="" id="{5B943E72-7D09-44FD-B43E-EEF1355BA537}"/>
              </a:ext>
            </a:extLst>
          </p:cNvPr>
          <p:cNvCxnSpPr>
            <a:cxnSpLocks/>
          </p:cNvCxnSpPr>
          <p:nvPr/>
        </p:nvCxnSpPr>
        <p:spPr>
          <a:xfrm>
            <a:off x="6046787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7" name="Прямая соединительная линия 956">
            <a:extLst>
              <a:ext uri="{FF2B5EF4-FFF2-40B4-BE49-F238E27FC236}">
                <a16:creationId xmlns:a16="http://schemas.microsoft.com/office/drawing/2014/main" xmlns="" id="{D8290432-5757-438A-9917-DBE4D7E33502}"/>
              </a:ext>
            </a:extLst>
          </p:cNvPr>
          <p:cNvCxnSpPr>
            <a:cxnSpLocks/>
          </p:cNvCxnSpPr>
          <p:nvPr/>
        </p:nvCxnSpPr>
        <p:spPr>
          <a:xfrm>
            <a:off x="6199187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8" name="Прямая соединительная линия 957">
            <a:extLst>
              <a:ext uri="{FF2B5EF4-FFF2-40B4-BE49-F238E27FC236}">
                <a16:creationId xmlns:a16="http://schemas.microsoft.com/office/drawing/2014/main" xmlns="" id="{D4CBA9E0-182E-45E8-8582-7D8E5BD06EFF}"/>
              </a:ext>
            </a:extLst>
          </p:cNvPr>
          <p:cNvCxnSpPr>
            <a:cxnSpLocks/>
          </p:cNvCxnSpPr>
          <p:nvPr/>
        </p:nvCxnSpPr>
        <p:spPr>
          <a:xfrm>
            <a:off x="6342062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9" name="Прямая соединительная линия 958">
            <a:extLst>
              <a:ext uri="{FF2B5EF4-FFF2-40B4-BE49-F238E27FC236}">
                <a16:creationId xmlns:a16="http://schemas.microsoft.com/office/drawing/2014/main" xmlns="" id="{24E1721B-E21D-4098-9738-EC48188BDA15}"/>
              </a:ext>
            </a:extLst>
          </p:cNvPr>
          <p:cNvCxnSpPr>
            <a:cxnSpLocks/>
          </p:cNvCxnSpPr>
          <p:nvPr/>
        </p:nvCxnSpPr>
        <p:spPr>
          <a:xfrm>
            <a:off x="6484937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0" name="Прямая соединительная линия 959">
            <a:extLst>
              <a:ext uri="{FF2B5EF4-FFF2-40B4-BE49-F238E27FC236}">
                <a16:creationId xmlns:a16="http://schemas.microsoft.com/office/drawing/2014/main" xmlns="" id="{86B05B54-2543-411A-8952-B3B09A0C778F}"/>
              </a:ext>
            </a:extLst>
          </p:cNvPr>
          <p:cNvCxnSpPr/>
          <p:nvPr/>
        </p:nvCxnSpPr>
        <p:spPr>
          <a:xfrm>
            <a:off x="5972175" y="4483363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1" name="Прямая соединительная линия 960">
            <a:extLst>
              <a:ext uri="{FF2B5EF4-FFF2-40B4-BE49-F238E27FC236}">
                <a16:creationId xmlns:a16="http://schemas.microsoft.com/office/drawing/2014/main" xmlns="" id="{590887AE-3A4E-410C-8C2D-E7F58089AC7E}"/>
              </a:ext>
            </a:extLst>
          </p:cNvPr>
          <p:cNvCxnSpPr>
            <a:cxnSpLocks/>
          </p:cNvCxnSpPr>
          <p:nvPr/>
        </p:nvCxnSpPr>
        <p:spPr>
          <a:xfrm>
            <a:off x="6699249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2" name="Прямая соединительная линия 961">
            <a:extLst>
              <a:ext uri="{FF2B5EF4-FFF2-40B4-BE49-F238E27FC236}">
                <a16:creationId xmlns:a16="http://schemas.microsoft.com/office/drawing/2014/main" xmlns="" id="{6A1009FA-77DD-4592-A9BC-3AC07C3A43B5}"/>
              </a:ext>
            </a:extLst>
          </p:cNvPr>
          <p:cNvCxnSpPr>
            <a:cxnSpLocks/>
          </p:cNvCxnSpPr>
          <p:nvPr/>
        </p:nvCxnSpPr>
        <p:spPr>
          <a:xfrm>
            <a:off x="6851649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3" name="Прямая соединительная линия 962">
            <a:extLst>
              <a:ext uri="{FF2B5EF4-FFF2-40B4-BE49-F238E27FC236}">
                <a16:creationId xmlns:a16="http://schemas.microsoft.com/office/drawing/2014/main" xmlns="" id="{25031F0D-84A1-497E-834E-F9C0B8E137BB}"/>
              </a:ext>
            </a:extLst>
          </p:cNvPr>
          <p:cNvCxnSpPr>
            <a:cxnSpLocks/>
          </p:cNvCxnSpPr>
          <p:nvPr/>
        </p:nvCxnSpPr>
        <p:spPr>
          <a:xfrm>
            <a:off x="6994524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4" name="Прямая соединительная линия 963">
            <a:extLst>
              <a:ext uri="{FF2B5EF4-FFF2-40B4-BE49-F238E27FC236}">
                <a16:creationId xmlns:a16="http://schemas.microsoft.com/office/drawing/2014/main" xmlns="" id="{34C8C821-5464-4E1D-A82C-264FD1DCDF2A}"/>
              </a:ext>
            </a:extLst>
          </p:cNvPr>
          <p:cNvCxnSpPr>
            <a:cxnSpLocks/>
          </p:cNvCxnSpPr>
          <p:nvPr/>
        </p:nvCxnSpPr>
        <p:spPr>
          <a:xfrm>
            <a:off x="7137399" y="4345023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5" name="Прямая соединительная линия 964">
            <a:extLst>
              <a:ext uri="{FF2B5EF4-FFF2-40B4-BE49-F238E27FC236}">
                <a16:creationId xmlns:a16="http://schemas.microsoft.com/office/drawing/2014/main" xmlns="" id="{731EA3AA-C5D5-4A58-9B9B-CD772B0C9B76}"/>
              </a:ext>
            </a:extLst>
          </p:cNvPr>
          <p:cNvCxnSpPr/>
          <p:nvPr/>
        </p:nvCxnSpPr>
        <p:spPr>
          <a:xfrm>
            <a:off x="6624637" y="4483363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6" name="Прямоугольник 965"/>
          <p:cNvSpPr/>
          <p:nvPr/>
        </p:nvSpPr>
        <p:spPr>
          <a:xfrm>
            <a:off x="8173867" y="432878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967" name="Прямоугольник 966"/>
          <p:cNvSpPr/>
          <p:nvPr/>
        </p:nvSpPr>
        <p:spPr>
          <a:xfrm>
            <a:off x="8173867" y="432878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968" name="Прямоугольник 967"/>
          <p:cNvSpPr/>
          <p:nvPr/>
        </p:nvSpPr>
        <p:spPr>
          <a:xfrm>
            <a:off x="8173867" y="432878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969" name="Прямоугольник 968"/>
          <p:cNvSpPr/>
          <p:nvPr/>
        </p:nvSpPr>
        <p:spPr>
          <a:xfrm>
            <a:off x="8173867" y="432288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970" name="Прямоугольник 969"/>
          <p:cNvSpPr/>
          <p:nvPr/>
        </p:nvSpPr>
        <p:spPr>
          <a:xfrm>
            <a:off x="8173867" y="431408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971" name="Прямоугольник 970"/>
          <p:cNvSpPr/>
          <p:nvPr/>
        </p:nvSpPr>
        <p:spPr>
          <a:xfrm>
            <a:off x="8173867" y="431999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972" name="Прямоугольник 971"/>
          <p:cNvSpPr/>
          <p:nvPr/>
        </p:nvSpPr>
        <p:spPr>
          <a:xfrm>
            <a:off x="8173867" y="432317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973" name="Прямоугольник 972"/>
          <p:cNvSpPr/>
          <p:nvPr/>
        </p:nvSpPr>
        <p:spPr>
          <a:xfrm>
            <a:off x="8173867" y="432878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974" name="Прямоугольник 973"/>
          <p:cNvSpPr/>
          <p:nvPr/>
        </p:nvSpPr>
        <p:spPr>
          <a:xfrm>
            <a:off x="8174673" y="431999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975" name="Прямоугольник 974"/>
          <p:cNvSpPr/>
          <p:nvPr/>
        </p:nvSpPr>
        <p:spPr>
          <a:xfrm>
            <a:off x="8173867" y="432287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976" name="Прямоугольник 975"/>
          <p:cNvSpPr/>
          <p:nvPr/>
        </p:nvSpPr>
        <p:spPr>
          <a:xfrm>
            <a:off x="8101737" y="432878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977" name="Прямоугольник 976"/>
          <p:cNvSpPr/>
          <p:nvPr/>
        </p:nvSpPr>
        <p:spPr>
          <a:xfrm>
            <a:off x="8101737" y="432317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978" name="Прямоугольник 977"/>
          <p:cNvSpPr/>
          <p:nvPr/>
        </p:nvSpPr>
        <p:spPr>
          <a:xfrm>
            <a:off x="8101737" y="432823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979" name="Прямоугольник 978"/>
          <p:cNvSpPr/>
          <p:nvPr/>
        </p:nvSpPr>
        <p:spPr>
          <a:xfrm>
            <a:off x="8100931" y="431400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980" name="Прямоугольник 979"/>
          <p:cNvSpPr/>
          <p:nvPr/>
        </p:nvSpPr>
        <p:spPr>
          <a:xfrm>
            <a:off x="8101737" y="431400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981" name="Прямоугольник 980"/>
          <p:cNvSpPr/>
          <p:nvPr/>
        </p:nvSpPr>
        <p:spPr>
          <a:xfrm>
            <a:off x="8101737" y="432878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982" name="Прямоугольник 981"/>
          <p:cNvSpPr/>
          <p:nvPr/>
        </p:nvSpPr>
        <p:spPr>
          <a:xfrm>
            <a:off x="8101737" y="431400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983" name="Прямоугольник 982"/>
          <p:cNvSpPr/>
          <p:nvPr/>
        </p:nvSpPr>
        <p:spPr>
          <a:xfrm>
            <a:off x="8100931" y="431396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984" name="Прямоугольник 983"/>
          <p:cNvSpPr/>
          <p:nvPr/>
        </p:nvSpPr>
        <p:spPr>
          <a:xfrm>
            <a:off x="8100931" y="432878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985" name="Прямоугольник 984"/>
          <p:cNvSpPr/>
          <p:nvPr/>
        </p:nvSpPr>
        <p:spPr>
          <a:xfrm>
            <a:off x="8100931" y="43161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986" name="Прямоугольник 985"/>
          <p:cNvSpPr/>
          <p:nvPr/>
        </p:nvSpPr>
        <p:spPr>
          <a:xfrm>
            <a:off x="8101737" y="432317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987" name="Прямоугольник 986"/>
          <p:cNvSpPr/>
          <p:nvPr/>
        </p:nvSpPr>
        <p:spPr>
          <a:xfrm>
            <a:off x="8100931" y="432933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988" name="Прямоугольник 987"/>
          <p:cNvSpPr/>
          <p:nvPr/>
        </p:nvSpPr>
        <p:spPr>
          <a:xfrm>
            <a:off x="8100931" y="432344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989" name="Прямоугольник 988"/>
          <p:cNvSpPr/>
          <p:nvPr/>
        </p:nvSpPr>
        <p:spPr>
          <a:xfrm>
            <a:off x="8100931" y="432363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990" name="Прямоугольник 989"/>
          <p:cNvSpPr/>
          <p:nvPr/>
        </p:nvSpPr>
        <p:spPr>
          <a:xfrm>
            <a:off x="8100931" y="432998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991" name="Прямоугольник 990"/>
          <p:cNvSpPr/>
          <p:nvPr/>
        </p:nvSpPr>
        <p:spPr>
          <a:xfrm>
            <a:off x="8101737" y="432363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992" name="Прямоугольник 991"/>
          <p:cNvSpPr/>
          <p:nvPr/>
        </p:nvSpPr>
        <p:spPr>
          <a:xfrm>
            <a:off x="8100931" y="43155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993" name="Прямоугольник 992"/>
          <p:cNvSpPr/>
          <p:nvPr/>
        </p:nvSpPr>
        <p:spPr>
          <a:xfrm>
            <a:off x="8101737" y="43155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994" name="Прямоугольник 993"/>
          <p:cNvSpPr/>
          <p:nvPr/>
        </p:nvSpPr>
        <p:spPr>
          <a:xfrm>
            <a:off x="8100149" y="43155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995" name="Прямоугольник 994"/>
          <p:cNvSpPr/>
          <p:nvPr/>
        </p:nvSpPr>
        <p:spPr>
          <a:xfrm>
            <a:off x="8100149" y="43161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996" name="Прямоугольник 995"/>
          <p:cNvSpPr/>
          <p:nvPr/>
        </p:nvSpPr>
        <p:spPr>
          <a:xfrm>
            <a:off x="8101737" y="432998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997" name="Прямоугольник 996"/>
          <p:cNvSpPr/>
          <p:nvPr/>
        </p:nvSpPr>
        <p:spPr>
          <a:xfrm>
            <a:off x="8100149" y="432998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998" name="Прямоугольник 997"/>
          <p:cNvSpPr/>
          <p:nvPr/>
        </p:nvSpPr>
        <p:spPr>
          <a:xfrm>
            <a:off x="8100149" y="432344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999" name="Прямоугольник 998"/>
          <p:cNvSpPr/>
          <p:nvPr/>
        </p:nvSpPr>
        <p:spPr>
          <a:xfrm>
            <a:off x="8101737" y="431328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1000" name="Прямоугольник 999"/>
          <p:cNvSpPr/>
          <p:nvPr/>
        </p:nvSpPr>
        <p:spPr>
          <a:xfrm>
            <a:off x="8100149" y="431999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1001" name="Прямоугольник 1000"/>
          <p:cNvSpPr/>
          <p:nvPr/>
        </p:nvSpPr>
        <p:spPr>
          <a:xfrm>
            <a:off x="8101737" y="431328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1002" name="TextBox 1001"/>
          <p:cNvSpPr txBox="1"/>
          <p:nvPr/>
        </p:nvSpPr>
        <p:spPr>
          <a:xfrm>
            <a:off x="8505213" y="4282505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cxnSp>
        <p:nvCxnSpPr>
          <p:cNvPr id="1076" name="Прямая соединительная линия 1075">
            <a:extLst>
              <a:ext uri="{FF2B5EF4-FFF2-40B4-BE49-F238E27FC236}">
                <a16:creationId xmlns:a16="http://schemas.microsoft.com/office/drawing/2014/main" xmlns="" id="{5E40E9AB-D7DA-4A84-BEEC-3CD08ABCF48E}"/>
              </a:ext>
            </a:extLst>
          </p:cNvPr>
          <p:cNvCxnSpPr>
            <a:cxnSpLocks/>
          </p:cNvCxnSpPr>
          <p:nvPr/>
        </p:nvCxnSpPr>
        <p:spPr>
          <a:xfrm>
            <a:off x="2641599" y="471229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7" name="Прямая соединительная линия 1076">
            <a:extLst>
              <a:ext uri="{FF2B5EF4-FFF2-40B4-BE49-F238E27FC236}">
                <a16:creationId xmlns:a16="http://schemas.microsoft.com/office/drawing/2014/main" xmlns="" id="{EC9C06BE-C7D8-4C70-A98C-B4F7AB4267F4}"/>
              </a:ext>
            </a:extLst>
          </p:cNvPr>
          <p:cNvCxnSpPr>
            <a:cxnSpLocks/>
          </p:cNvCxnSpPr>
          <p:nvPr/>
        </p:nvCxnSpPr>
        <p:spPr>
          <a:xfrm>
            <a:off x="2793999" y="471229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8" name="Прямая соединительная линия 1077">
            <a:extLst>
              <a:ext uri="{FF2B5EF4-FFF2-40B4-BE49-F238E27FC236}">
                <a16:creationId xmlns:a16="http://schemas.microsoft.com/office/drawing/2014/main" xmlns="" id="{FF931330-A47A-4F61-B464-CA9F7B63F00F}"/>
              </a:ext>
            </a:extLst>
          </p:cNvPr>
          <p:cNvCxnSpPr>
            <a:cxnSpLocks/>
          </p:cNvCxnSpPr>
          <p:nvPr/>
        </p:nvCxnSpPr>
        <p:spPr>
          <a:xfrm>
            <a:off x="2936874" y="471229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9" name="Прямая соединительная линия 1078">
            <a:extLst>
              <a:ext uri="{FF2B5EF4-FFF2-40B4-BE49-F238E27FC236}">
                <a16:creationId xmlns:a16="http://schemas.microsoft.com/office/drawing/2014/main" xmlns="" id="{E6FEC3BB-7600-4623-94EB-29199910EDA9}"/>
              </a:ext>
            </a:extLst>
          </p:cNvPr>
          <p:cNvCxnSpPr>
            <a:cxnSpLocks/>
          </p:cNvCxnSpPr>
          <p:nvPr/>
        </p:nvCxnSpPr>
        <p:spPr>
          <a:xfrm>
            <a:off x="3079749" y="471229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0" name="Прямая соединительная линия 1079">
            <a:extLst>
              <a:ext uri="{FF2B5EF4-FFF2-40B4-BE49-F238E27FC236}">
                <a16:creationId xmlns:a16="http://schemas.microsoft.com/office/drawing/2014/main" xmlns="" id="{477BD077-E13B-4DA0-9C0B-BE6D89B67ED5}"/>
              </a:ext>
            </a:extLst>
          </p:cNvPr>
          <p:cNvCxnSpPr/>
          <p:nvPr/>
        </p:nvCxnSpPr>
        <p:spPr>
          <a:xfrm>
            <a:off x="2566987" y="4850630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1" name="Прямая соединительная линия 1080">
            <a:extLst>
              <a:ext uri="{FF2B5EF4-FFF2-40B4-BE49-F238E27FC236}">
                <a16:creationId xmlns:a16="http://schemas.microsoft.com/office/drawing/2014/main" xmlns="" id="{7FCEA58E-CBB0-46A7-B97D-41E5C78AB865}"/>
              </a:ext>
            </a:extLst>
          </p:cNvPr>
          <p:cNvCxnSpPr>
            <a:cxnSpLocks/>
          </p:cNvCxnSpPr>
          <p:nvPr/>
        </p:nvCxnSpPr>
        <p:spPr>
          <a:xfrm>
            <a:off x="3289299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2" name="Прямая соединительная линия 1081">
            <a:extLst>
              <a:ext uri="{FF2B5EF4-FFF2-40B4-BE49-F238E27FC236}">
                <a16:creationId xmlns:a16="http://schemas.microsoft.com/office/drawing/2014/main" xmlns="" id="{6EFEF927-04B4-4B41-BCE6-F77F3FBB7A92}"/>
              </a:ext>
            </a:extLst>
          </p:cNvPr>
          <p:cNvCxnSpPr>
            <a:cxnSpLocks/>
          </p:cNvCxnSpPr>
          <p:nvPr/>
        </p:nvCxnSpPr>
        <p:spPr>
          <a:xfrm>
            <a:off x="3441699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3" name="Прямая соединительная линия 1082">
            <a:extLst>
              <a:ext uri="{FF2B5EF4-FFF2-40B4-BE49-F238E27FC236}">
                <a16:creationId xmlns:a16="http://schemas.microsoft.com/office/drawing/2014/main" xmlns="" id="{513C9185-4627-4CE5-BAE1-B284690D73A3}"/>
              </a:ext>
            </a:extLst>
          </p:cNvPr>
          <p:cNvCxnSpPr>
            <a:cxnSpLocks/>
          </p:cNvCxnSpPr>
          <p:nvPr/>
        </p:nvCxnSpPr>
        <p:spPr>
          <a:xfrm>
            <a:off x="3584574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4" name="Прямая соединительная линия 1083">
            <a:extLst>
              <a:ext uri="{FF2B5EF4-FFF2-40B4-BE49-F238E27FC236}">
                <a16:creationId xmlns:a16="http://schemas.microsoft.com/office/drawing/2014/main" xmlns="" id="{31A2532E-CA2D-4CA2-A72D-843909130FC8}"/>
              </a:ext>
            </a:extLst>
          </p:cNvPr>
          <p:cNvCxnSpPr>
            <a:cxnSpLocks/>
          </p:cNvCxnSpPr>
          <p:nvPr/>
        </p:nvCxnSpPr>
        <p:spPr>
          <a:xfrm>
            <a:off x="3727449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5" name="Прямая соединительная линия 1084">
            <a:extLst>
              <a:ext uri="{FF2B5EF4-FFF2-40B4-BE49-F238E27FC236}">
                <a16:creationId xmlns:a16="http://schemas.microsoft.com/office/drawing/2014/main" xmlns="" id="{0F10C7C1-3B2B-4C52-B4F6-971D46278C97}"/>
              </a:ext>
            </a:extLst>
          </p:cNvPr>
          <p:cNvCxnSpPr/>
          <p:nvPr/>
        </p:nvCxnSpPr>
        <p:spPr>
          <a:xfrm>
            <a:off x="3214687" y="4844721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6" name="Прямая соединительная линия 1085">
            <a:extLst>
              <a:ext uri="{FF2B5EF4-FFF2-40B4-BE49-F238E27FC236}">
                <a16:creationId xmlns:a16="http://schemas.microsoft.com/office/drawing/2014/main" xmlns="" id="{9A8E5810-8436-4219-A929-9F138571D31D}"/>
              </a:ext>
            </a:extLst>
          </p:cNvPr>
          <p:cNvCxnSpPr>
            <a:cxnSpLocks/>
          </p:cNvCxnSpPr>
          <p:nvPr/>
        </p:nvCxnSpPr>
        <p:spPr>
          <a:xfrm>
            <a:off x="3956049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7" name="Прямая соединительная линия 1086">
            <a:extLst>
              <a:ext uri="{FF2B5EF4-FFF2-40B4-BE49-F238E27FC236}">
                <a16:creationId xmlns:a16="http://schemas.microsoft.com/office/drawing/2014/main" xmlns="" id="{72832532-455B-4575-A54F-674F8E3CCB02}"/>
              </a:ext>
            </a:extLst>
          </p:cNvPr>
          <p:cNvCxnSpPr>
            <a:cxnSpLocks/>
          </p:cNvCxnSpPr>
          <p:nvPr/>
        </p:nvCxnSpPr>
        <p:spPr>
          <a:xfrm>
            <a:off x="4108449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8" name="Прямая соединительная линия 1087">
            <a:extLst>
              <a:ext uri="{FF2B5EF4-FFF2-40B4-BE49-F238E27FC236}">
                <a16:creationId xmlns:a16="http://schemas.microsoft.com/office/drawing/2014/main" xmlns="" id="{37297A8D-68DF-4BCD-A206-20C10AACEFB7}"/>
              </a:ext>
            </a:extLst>
          </p:cNvPr>
          <p:cNvCxnSpPr>
            <a:cxnSpLocks/>
          </p:cNvCxnSpPr>
          <p:nvPr/>
        </p:nvCxnSpPr>
        <p:spPr>
          <a:xfrm>
            <a:off x="4251324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9" name="Прямая соединительная линия 1088">
            <a:extLst>
              <a:ext uri="{FF2B5EF4-FFF2-40B4-BE49-F238E27FC236}">
                <a16:creationId xmlns:a16="http://schemas.microsoft.com/office/drawing/2014/main" xmlns="" id="{2FD38658-E240-4699-A8E4-BC9E6E8E94B4}"/>
              </a:ext>
            </a:extLst>
          </p:cNvPr>
          <p:cNvCxnSpPr>
            <a:cxnSpLocks/>
          </p:cNvCxnSpPr>
          <p:nvPr/>
        </p:nvCxnSpPr>
        <p:spPr>
          <a:xfrm>
            <a:off x="4394199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0" name="Прямая соединительная линия 1089">
            <a:extLst>
              <a:ext uri="{FF2B5EF4-FFF2-40B4-BE49-F238E27FC236}">
                <a16:creationId xmlns:a16="http://schemas.microsoft.com/office/drawing/2014/main" xmlns="" id="{755B6FE1-6B5F-43F7-AF0F-2A3F983AD8A1}"/>
              </a:ext>
            </a:extLst>
          </p:cNvPr>
          <p:cNvCxnSpPr/>
          <p:nvPr/>
        </p:nvCxnSpPr>
        <p:spPr>
          <a:xfrm>
            <a:off x="3881437" y="4844721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1" name="Прямая соединительная линия 1090">
            <a:extLst>
              <a:ext uri="{FF2B5EF4-FFF2-40B4-BE49-F238E27FC236}">
                <a16:creationId xmlns:a16="http://schemas.microsoft.com/office/drawing/2014/main" xmlns="" id="{0B9B9E1E-F905-4C1E-BCBF-DCD292C583E4}"/>
              </a:ext>
            </a:extLst>
          </p:cNvPr>
          <p:cNvCxnSpPr>
            <a:cxnSpLocks/>
          </p:cNvCxnSpPr>
          <p:nvPr/>
        </p:nvCxnSpPr>
        <p:spPr>
          <a:xfrm>
            <a:off x="4689474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2" name="Прямая соединительная линия 1091">
            <a:extLst>
              <a:ext uri="{FF2B5EF4-FFF2-40B4-BE49-F238E27FC236}">
                <a16:creationId xmlns:a16="http://schemas.microsoft.com/office/drawing/2014/main" xmlns="" id="{8EE32549-2B91-4038-B570-A266D154A762}"/>
              </a:ext>
            </a:extLst>
          </p:cNvPr>
          <p:cNvCxnSpPr>
            <a:cxnSpLocks/>
          </p:cNvCxnSpPr>
          <p:nvPr/>
        </p:nvCxnSpPr>
        <p:spPr>
          <a:xfrm>
            <a:off x="4841874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3" name="Прямая соединительная линия 1092">
            <a:extLst>
              <a:ext uri="{FF2B5EF4-FFF2-40B4-BE49-F238E27FC236}">
                <a16:creationId xmlns:a16="http://schemas.microsoft.com/office/drawing/2014/main" xmlns="" id="{D64739BC-2569-4EF8-BDAC-BC83B839CE33}"/>
              </a:ext>
            </a:extLst>
          </p:cNvPr>
          <p:cNvCxnSpPr>
            <a:cxnSpLocks/>
          </p:cNvCxnSpPr>
          <p:nvPr/>
        </p:nvCxnSpPr>
        <p:spPr>
          <a:xfrm>
            <a:off x="4984749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4" name="Прямая соединительная линия 1093">
            <a:extLst>
              <a:ext uri="{FF2B5EF4-FFF2-40B4-BE49-F238E27FC236}">
                <a16:creationId xmlns:a16="http://schemas.microsoft.com/office/drawing/2014/main" xmlns="" id="{0265FF0F-D25F-46C2-B3C3-E9DD3E010ADE}"/>
              </a:ext>
            </a:extLst>
          </p:cNvPr>
          <p:cNvCxnSpPr>
            <a:cxnSpLocks/>
          </p:cNvCxnSpPr>
          <p:nvPr/>
        </p:nvCxnSpPr>
        <p:spPr>
          <a:xfrm>
            <a:off x="5127624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5" name="Прямая соединительная линия 1094">
            <a:extLst>
              <a:ext uri="{FF2B5EF4-FFF2-40B4-BE49-F238E27FC236}">
                <a16:creationId xmlns:a16="http://schemas.microsoft.com/office/drawing/2014/main" xmlns="" id="{2DA751E1-DAA5-4F9A-9FFF-7587F3A92A67}"/>
              </a:ext>
            </a:extLst>
          </p:cNvPr>
          <p:cNvCxnSpPr/>
          <p:nvPr/>
        </p:nvCxnSpPr>
        <p:spPr>
          <a:xfrm>
            <a:off x="4614862" y="4844721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6" name="Прямая соединительная линия 1095">
            <a:extLst>
              <a:ext uri="{FF2B5EF4-FFF2-40B4-BE49-F238E27FC236}">
                <a16:creationId xmlns:a16="http://schemas.microsoft.com/office/drawing/2014/main" xmlns="" id="{75BD6D87-630A-490A-8DD2-592AB81A5FEC}"/>
              </a:ext>
            </a:extLst>
          </p:cNvPr>
          <p:cNvCxnSpPr>
            <a:cxnSpLocks/>
          </p:cNvCxnSpPr>
          <p:nvPr/>
        </p:nvCxnSpPr>
        <p:spPr>
          <a:xfrm>
            <a:off x="5389562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7" name="Прямая соединительная линия 1096">
            <a:extLst>
              <a:ext uri="{FF2B5EF4-FFF2-40B4-BE49-F238E27FC236}">
                <a16:creationId xmlns:a16="http://schemas.microsoft.com/office/drawing/2014/main" xmlns="" id="{23FC54BB-2883-41D2-8107-FD4E4FD6FA09}"/>
              </a:ext>
            </a:extLst>
          </p:cNvPr>
          <p:cNvCxnSpPr>
            <a:cxnSpLocks/>
          </p:cNvCxnSpPr>
          <p:nvPr/>
        </p:nvCxnSpPr>
        <p:spPr>
          <a:xfrm>
            <a:off x="5541962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8" name="Прямая соединительная линия 1097">
            <a:extLst>
              <a:ext uri="{FF2B5EF4-FFF2-40B4-BE49-F238E27FC236}">
                <a16:creationId xmlns:a16="http://schemas.microsoft.com/office/drawing/2014/main" xmlns="" id="{70BE3FF0-A54F-4B33-8313-6264FC4800EA}"/>
              </a:ext>
            </a:extLst>
          </p:cNvPr>
          <p:cNvCxnSpPr>
            <a:cxnSpLocks/>
          </p:cNvCxnSpPr>
          <p:nvPr/>
        </p:nvCxnSpPr>
        <p:spPr>
          <a:xfrm>
            <a:off x="5684837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9" name="Прямая соединительная линия 1098">
            <a:extLst>
              <a:ext uri="{FF2B5EF4-FFF2-40B4-BE49-F238E27FC236}">
                <a16:creationId xmlns:a16="http://schemas.microsoft.com/office/drawing/2014/main" xmlns="" id="{E20A57E0-F99A-4CEB-BF44-0EAE40B3717B}"/>
              </a:ext>
            </a:extLst>
          </p:cNvPr>
          <p:cNvCxnSpPr>
            <a:cxnSpLocks/>
          </p:cNvCxnSpPr>
          <p:nvPr/>
        </p:nvCxnSpPr>
        <p:spPr>
          <a:xfrm>
            <a:off x="5827712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0" name="Прямая соединительная линия 1099">
            <a:extLst>
              <a:ext uri="{FF2B5EF4-FFF2-40B4-BE49-F238E27FC236}">
                <a16:creationId xmlns:a16="http://schemas.microsoft.com/office/drawing/2014/main" xmlns="" id="{5B05984A-5626-4BBC-A0E6-0DA42AFAA9FE}"/>
              </a:ext>
            </a:extLst>
          </p:cNvPr>
          <p:cNvCxnSpPr/>
          <p:nvPr/>
        </p:nvCxnSpPr>
        <p:spPr>
          <a:xfrm>
            <a:off x="5314950" y="4844721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1" name="Прямая соединительная линия 1100">
            <a:extLst>
              <a:ext uri="{FF2B5EF4-FFF2-40B4-BE49-F238E27FC236}">
                <a16:creationId xmlns:a16="http://schemas.microsoft.com/office/drawing/2014/main" xmlns="" id="{5B943E72-7D09-44FD-B43E-EEF1355BA537}"/>
              </a:ext>
            </a:extLst>
          </p:cNvPr>
          <p:cNvCxnSpPr>
            <a:cxnSpLocks/>
          </p:cNvCxnSpPr>
          <p:nvPr/>
        </p:nvCxnSpPr>
        <p:spPr>
          <a:xfrm>
            <a:off x="6046787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2" name="Прямая соединительная линия 1101">
            <a:extLst>
              <a:ext uri="{FF2B5EF4-FFF2-40B4-BE49-F238E27FC236}">
                <a16:creationId xmlns:a16="http://schemas.microsoft.com/office/drawing/2014/main" xmlns="" id="{D8290432-5757-438A-9917-DBE4D7E33502}"/>
              </a:ext>
            </a:extLst>
          </p:cNvPr>
          <p:cNvCxnSpPr>
            <a:cxnSpLocks/>
          </p:cNvCxnSpPr>
          <p:nvPr/>
        </p:nvCxnSpPr>
        <p:spPr>
          <a:xfrm>
            <a:off x="6199187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3" name="Прямая соединительная линия 1102">
            <a:extLst>
              <a:ext uri="{FF2B5EF4-FFF2-40B4-BE49-F238E27FC236}">
                <a16:creationId xmlns:a16="http://schemas.microsoft.com/office/drawing/2014/main" xmlns="" id="{D4CBA9E0-182E-45E8-8582-7D8E5BD06EFF}"/>
              </a:ext>
            </a:extLst>
          </p:cNvPr>
          <p:cNvCxnSpPr>
            <a:cxnSpLocks/>
          </p:cNvCxnSpPr>
          <p:nvPr/>
        </p:nvCxnSpPr>
        <p:spPr>
          <a:xfrm>
            <a:off x="6342062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4" name="Прямая соединительная линия 1103">
            <a:extLst>
              <a:ext uri="{FF2B5EF4-FFF2-40B4-BE49-F238E27FC236}">
                <a16:creationId xmlns:a16="http://schemas.microsoft.com/office/drawing/2014/main" xmlns="" id="{24E1721B-E21D-4098-9738-EC48188BDA15}"/>
              </a:ext>
            </a:extLst>
          </p:cNvPr>
          <p:cNvCxnSpPr>
            <a:cxnSpLocks/>
          </p:cNvCxnSpPr>
          <p:nvPr/>
        </p:nvCxnSpPr>
        <p:spPr>
          <a:xfrm>
            <a:off x="6484937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5" name="Прямая соединительная линия 1104">
            <a:extLst>
              <a:ext uri="{FF2B5EF4-FFF2-40B4-BE49-F238E27FC236}">
                <a16:creationId xmlns:a16="http://schemas.microsoft.com/office/drawing/2014/main" xmlns="" id="{86B05B54-2543-411A-8952-B3B09A0C778F}"/>
              </a:ext>
            </a:extLst>
          </p:cNvPr>
          <p:cNvCxnSpPr/>
          <p:nvPr/>
        </p:nvCxnSpPr>
        <p:spPr>
          <a:xfrm>
            <a:off x="5972175" y="4844721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6" name="Прямая соединительная линия 1105">
            <a:extLst>
              <a:ext uri="{FF2B5EF4-FFF2-40B4-BE49-F238E27FC236}">
                <a16:creationId xmlns:a16="http://schemas.microsoft.com/office/drawing/2014/main" xmlns="" id="{590887AE-3A4E-410C-8C2D-E7F58089AC7E}"/>
              </a:ext>
            </a:extLst>
          </p:cNvPr>
          <p:cNvCxnSpPr>
            <a:cxnSpLocks/>
          </p:cNvCxnSpPr>
          <p:nvPr/>
        </p:nvCxnSpPr>
        <p:spPr>
          <a:xfrm>
            <a:off x="6699249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7" name="Прямая соединительная линия 1106">
            <a:extLst>
              <a:ext uri="{FF2B5EF4-FFF2-40B4-BE49-F238E27FC236}">
                <a16:creationId xmlns:a16="http://schemas.microsoft.com/office/drawing/2014/main" xmlns="" id="{6A1009FA-77DD-4592-A9BC-3AC07C3A43B5}"/>
              </a:ext>
            </a:extLst>
          </p:cNvPr>
          <p:cNvCxnSpPr>
            <a:cxnSpLocks/>
          </p:cNvCxnSpPr>
          <p:nvPr/>
        </p:nvCxnSpPr>
        <p:spPr>
          <a:xfrm>
            <a:off x="6851649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8" name="Прямая соединительная линия 1107">
            <a:extLst>
              <a:ext uri="{FF2B5EF4-FFF2-40B4-BE49-F238E27FC236}">
                <a16:creationId xmlns:a16="http://schemas.microsoft.com/office/drawing/2014/main" xmlns="" id="{25031F0D-84A1-497E-834E-F9C0B8E137BB}"/>
              </a:ext>
            </a:extLst>
          </p:cNvPr>
          <p:cNvCxnSpPr>
            <a:cxnSpLocks/>
          </p:cNvCxnSpPr>
          <p:nvPr/>
        </p:nvCxnSpPr>
        <p:spPr>
          <a:xfrm>
            <a:off x="6994524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9" name="Прямая соединительная линия 1108">
            <a:extLst>
              <a:ext uri="{FF2B5EF4-FFF2-40B4-BE49-F238E27FC236}">
                <a16:creationId xmlns:a16="http://schemas.microsoft.com/office/drawing/2014/main" xmlns="" id="{34C8C821-5464-4E1D-A82C-264FD1DCDF2A}"/>
              </a:ext>
            </a:extLst>
          </p:cNvPr>
          <p:cNvCxnSpPr>
            <a:cxnSpLocks/>
          </p:cNvCxnSpPr>
          <p:nvPr/>
        </p:nvCxnSpPr>
        <p:spPr>
          <a:xfrm>
            <a:off x="7137399" y="4706381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0" name="Прямая соединительная линия 1109">
            <a:extLst>
              <a:ext uri="{FF2B5EF4-FFF2-40B4-BE49-F238E27FC236}">
                <a16:creationId xmlns:a16="http://schemas.microsoft.com/office/drawing/2014/main" xmlns="" id="{731EA3AA-C5D5-4A58-9B9B-CD772B0C9B76}"/>
              </a:ext>
            </a:extLst>
          </p:cNvPr>
          <p:cNvCxnSpPr/>
          <p:nvPr/>
        </p:nvCxnSpPr>
        <p:spPr>
          <a:xfrm>
            <a:off x="6624637" y="4844721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1" name="Прямоугольник 1110"/>
          <p:cNvSpPr/>
          <p:nvPr/>
        </p:nvSpPr>
        <p:spPr>
          <a:xfrm>
            <a:off x="8173867" y="469014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1112" name="Прямоугольник 1111"/>
          <p:cNvSpPr/>
          <p:nvPr/>
        </p:nvSpPr>
        <p:spPr>
          <a:xfrm>
            <a:off x="8173867" y="469014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113" name="Прямоугольник 1112"/>
          <p:cNvSpPr/>
          <p:nvPr/>
        </p:nvSpPr>
        <p:spPr>
          <a:xfrm>
            <a:off x="8173867" y="469014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1114" name="Прямоугольник 1113"/>
          <p:cNvSpPr/>
          <p:nvPr/>
        </p:nvSpPr>
        <p:spPr>
          <a:xfrm>
            <a:off x="8173867" y="468423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115" name="Прямоугольник 1114"/>
          <p:cNvSpPr/>
          <p:nvPr/>
        </p:nvSpPr>
        <p:spPr>
          <a:xfrm>
            <a:off x="8173867" y="4675444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1116" name="Прямоугольник 1115"/>
          <p:cNvSpPr/>
          <p:nvPr/>
        </p:nvSpPr>
        <p:spPr>
          <a:xfrm>
            <a:off x="8173867" y="468135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1117" name="Прямоугольник 1116"/>
          <p:cNvSpPr/>
          <p:nvPr/>
        </p:nvSpPr>
        <p:spPr>
          <a:xfrm>
            <a:off x="8173867" y="468453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1118" name="Прямоугольник 1117"/>
          <p:cNvSpPr/>
          <p:nvPr/>
        </p:nvSpPr>
        <p:spPr>
          <a:xfrm>
            <a:off x="8173867" y="469014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1119" name="Прямоугольник 1118"/>
          <p:cNvSpPr/>
          <p:nvPr/>
        </p:nvSpPr>
        <p:spPr>
          <a:xfrm>
            <a:off x="8174673" y="468135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1120" name="Прямоугольник 1119"/>
          <p:cNvSpPr/>
          <p:nvPr/>
        </p:nvSpPr>
        <p:spPr>
          <a:xfrm>
            <a:off x="8173867" y="468423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1121" name="Прямоугольник 1120"/>
          <p:cNvSpPr/>
          <p:nvPr/>
        </p:nvSpPr>
        <p:spPr>
          <a:xfrm>
            <a:off x="8101737" y="469014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1122" name="Прямоугольник 1121"/>
          <p:cNvSpPr/>
          <p:nvPr/>
        </p:nvSpPr>
        <p:spPr>
          <a:xfrm>
            <a:off x="8101737" y="468453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1123" name="Прямоугольник 1122"/>
          <p:cNvSpPr/>
          <p:nvPr/>
        </p:nvSpPr>
        <p:spPr>
          <a:xfrm>
            <a:off x="8101737" y="468959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1124" name="Прямоугольник 1123"/>
          <p:cNvSpPr/>
          <p:nvPr/>
        </p:nvSpPr>
        <p:spPr>
          <a:xfrm>
            <a:off x="8100931" y="467536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1125" name="Прямоугольник 1124"/>
          <p:cNvSpPr/>
          <p:nvPr/>
        </p:nvSpPr>
        <p:spPr>
          <a:xfrm>
            <a:off x="8101737" y="467536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1126" name="Прямоугольник 1125"/>
          <p:cNvSpPr/>
          <p:nvPr/>
        </p:nvSpPr>
        <p:spPr>
          <a:xfrm>
            <a:off x="8101737" y="469014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1127" name="Прямоугольник 1126"/>
          <p:cNvSpPr/>
          <p:nvPr/>
        </p:nvSpPr>
        <p:spPr>
          <a:xfrm>
            <a:off x="8101737" y="467536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1128" name="Прямоугольник 1127"/>
          <p:cNvSpPr/>
          <p:nvPr/>
        </p:nvSpPr>
        <p:spPr>
          <a:xfrm>
            <a:off x="8100931" y="467532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1129" name="Прямоугольник 1128"/>
          <p:cNvSpPr/>
          <p:nvPr/>
        </p:nvSpPr>
        <p:spPr>
          <a:xfrm>
            <a:off x="8100931" y="469014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1130" name="Прямоугольник 1129"/>
          <p:cNvSpPr/>
          <p:nvPr/>
        </p:nvSpPr>
        <p:spPr>
          <a:xfrm>
            <a:off x="8100931" y="467749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1131" name="Прямоугольник 1130"/>
          <p:cNvSpPr/>
          <p:nvPr/>
        </p:nvSpPr>
        <p:spPr>
          <a:xfrm>
            <a:off x="8101737" y="468453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1132" name="Прямоугольник 1131"/>
          <p:cNvSpPr/>
          <p:nvPr/>
        </p:nvSpPr>
        <p:spPr>
          <a:xfrm>
            <a:off x="8100931" y="469069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1133" name="Прямоугольник 1132"/>
          <p:cNvSpPr/>
          <p:nvPr/>
        </p:nvSpPr>
        <p:spPr>
          <a:xfrm>
            <a:off x="8100931" y="468480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1134" name="Прямоугольник 1133"/>
          <p:cNvSpPr/>
          <p:nvPr/>
        </p:nvSpPr>
        <p:spPr>
          <a:xfrm>
            <a:off x="8100931" y="468499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1135" name="Прямоугольник 1134"/>
          <p:cNvSpPr/>
          <p:nvPr/>
        </p:nvSpPr>
        <p:spPr>
          <a:xfrm>
            <a:off x="8100931" y="469134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136" name="Прямоугольник 1135"/>
          <p:cNvSpPr/>
          <p:nvPr/>
        </p:nvSpPr>
        <p:spPr>
          <a:xfrm>
            <a:off x="8101737" y="468499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1137" name="Прямоугольник 1136"/>
          <p:cNvSpPr/>
          <p:nvPr/>
        </p:nvSpPr>
        <p:spPr>
          <a:xfrm>
            <a:off x="8100931" y="467691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1138" name="Прямоугольник 1137"/>
          <p:cNvSpPr/>
          <p:nvPr/>
        </p:nvSpPr>
        <p:spPr>
          <a:xfrm>
            <a:off x="8101737" y="467691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1139" name="Прямоугольник 1138"/>
          <p:cNvSpPr/>
          <p:nvPr/>
        </p:nvSpPr>
        <p:spPr>
          <a:xfrm>
            <a:off x="8100149" y="467691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1140" name="Прямоугольник 1139"/>
          <p:cNvSpPr/>
          <p:nvPr/>
        </p:nvSpPr>
        <p:spPr>
          <a:xfrm>
            <a:off x="8100149" y="467749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1141" name="Прямоугольник 1140"/>
          <p:cNvSpPr/>
          <p:nvPr/>
        </p:nvSpPr>
        <p:spPr>
          <a:xfrm>
            <a:off x="8101737" y="469134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1142" name="Прямоугольник 1141"/>
          <p:cNvSpPr/>
          <p:nvPr/>
        </p:nvSpPr>
        <p:spPr>
          <a:xfrm>
            <a:off x="8100149" y="469134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1143" name="Прямоугольник 1142"/>
          <p:cNvSpPr/>
          <p:nvPr/>
        </p:nvSpPr>
        <p:spPr>
          <a:xfrm>
            <a:off x="8100149" y="468480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1144" name="Прямоугольник 1143"/>
          <p:cNvSpPr/>
          <p:nvPr/>
        </p:nvSpPr>
        <p:spPr>
          <a:xfrm>
            <a:off x="8101737" y="467464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1145" name="Прямоугольник 1144"/>
          <p:cNvSpPr/>
          <p:nvPr/>
        </p:nvSpPr>
        <p:spPr>
          <a:xfrm>
            <a:off x="8100149" y="468135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1146" name="Прямоугольник 1145"/>
          <p:cNvSpPr/>
          <p:nvPr/>
        </p:nvSpPr>
        <p:spPr>
          <a:xfrm>
            <a:off x="8101737" y="467464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1147" name="TextBox 1146"/>
          <p:cNvSpPr txBox="1"/>
          <p:nvPr/>
        </p:nvSpPr>
        <p:spPr>
          <a:xfrm>
            <a:off x="8505213" y="4643863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cxnSp>
        <p:nvCxnSpPr>
          <p:cNvPr id="1148" name="Прямая соединительная линия 1147">
            <a:extLst>
              <a:ext uri="{FF2B5EF4-FFF2-40B4-BE49-F238E27FC236}">
                <a16:creationId xmlns:a16="http://schemas.microsoft.com/office/drawing/2014/main" xmlns="" id="{5E40E9AB-D7DA-4A84-BEEC-3CD08ABCF48E}"/>
              </a:ext>
            </a:extLst>
          </p:cNvPr>
          <p:cNvCxnSpPr>
            <a:cxnSpLocks/>
          </p:cNvCxnSpPr>
          <p:nvPr/>
        </p:nvCxnSpPr>
        <p:spPr>
          <a:xfrm>
            <a:off x="2641593" y="5069195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9" name="Прямая соединительная линия 1148">
            <a:extLst>
              <a:ext uri="{FF2B5EF4-FFF2-40B4-BE49-F238E27FC236}">
                <a16:creationId xmlns:a16="http://schemas.microsoft.com/office/drawing/2014/main" xmlns="" id="{EC9C06BE-C7D8-4C70-A98C-B4F7AB4267F4}"/>
              </a:ext>
            </a:extLst>
          </p:cNvPr>
          <p:cNvCxnSpPr>
            <a:cxnSpLocks/>
          </p:cNvCxnSpPr>
          <p:nvPr/>
        </p:nvCxnSpPr>
        <p:spPr>
          <a:xfrm>
            <a:off x="2793993" y="5069195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0" name="Прямая соединительная линия 1149">
            <a:extLst>
              <a:ext uri="{FF2B5EF4-FFF2-40B4-BE49-F238E27FC236}">
                <a16:creationId xmlns:a16="http://schemas.microsoft.com/office/drawing/2014/main" xmlns="" id="{FF931330-A47A-4F61-B464-CA9F7B63F00F}"/>
              </a:ext>
            </a:extLst>
          </p:cNvPr>
          <p:cNvCxnSpPr>
            <a:cxnSpLocks/>
          </p:cNvCxnSpPr>
          <p:nvPr/>
        </p:nvCxnSpPr>
        <p:spPr>
          <a:xfrm>
            <a:off x="2936868" y="5069195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1" name="Прямая соединительная линия 1150">
            <a:extLst>
              <a:ext uri="{FF2B5EF4-FFF2-40B4-BE49-F238E27FC236}">
                <a16:creationId xmlns:a16="http://schemas.microsoft.com/office/drawing/2014/main" xmlns="" id="{E6FEC3BB-7600-4623-94EB-29199910EDA9}"/>
              </a:ext>
            </a:extLst>
          </p:cNvPr>
          <p:cNvCxnSpPr>
            <a:cxnSpLocks/>
          </p:cNvCxnSpPr>
          <p:nvPr/>
        </p:nvCxnSpPr>
        <p:spPr>
          <a:xfrm>
            <a:off x="3079743" y="5069195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2" name="Прямая соединительная линия 1151">
            <a:extLst>
              <a:ext uri="{FF2B5EF4-FFF2-40B4-BE49-F238E27FC236}">
                <a16:creationId xmlns:a16="http://schemas.microsoft.com/office/drawing/2014/main" xmlns="" id="{477BD077-E13B-4DA0-9C0B-BE6D89B67ED5}"/>
              </a:ext>
            </a:extLst>
          </p:cNvPr>
          <p:cNvCxnSpPr/>
          <p:nvPr/>
        </p:nvCxnSpPr>
        <p:spPr>
          <a:xfrm>
            <a:off x="2566981" y="5207535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3" name="Прямая соединительная линия 1152">
            <a:extLst>
              <a:ext uri="{FF2B5EF4-FFF2-40B4-BE49-F238E27FC236}">
                <a16:creationId xmlns:a16="http://schemas.microsoft.com/office/drawing/2014/main" xmlns="" id="{7FCEA58E-CBB0-46A7-B97D-41E5C78AB865}"/>
              </a:ext>
            </a:extLst>
          </p:cNvPr>
          <p:cNvCxnSpPr>
            <a:cxnSpLocks/>
          </p:cNvCxnSpPr>
          <p:nvPr/>
        </p:nvCxnSpPr>
        <p:spPr>
          <a:xfrm>
            <a:off x="3289293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4" name="Прямая соединительная линия 1153">
            <a:extLst>
              <a:ext uri="{FF2B5EF4-FFF2-40B4-BE49-F238E27FC236}">
                <a16:creationId xmlns:a16="http://schemas.microsoft.com/office/drawing/2014/main" xmlns="" id="{6EFEF927-04B4-4B41-BCE6-F77F3FBB7A92}"/>
              </a:ext>
            </a:extLst>
          </p:cNvPr>
          <p:cNvCxnSpPr>
            <a:cxnSpLocks/>
          </p:cNvCxnSpPr>
          <p:nvPr/>
        </p:nvCxnSpPr>
        <p:spPr>
          <a:xfrm>
            <a:off x="3441693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5" name="Прямая соединительная линия 1154">
            <a:extLst>
              <a:ext uri="{FF2B5EF4-FFF2-40B4-BE49-F238E27FC236}">
                <a16:creationId xmlns:a16="http://schemas.microsoft.com/office/drawing/2014/main" xmlns="" id="{513C9185-4627-4CE5-BAE1-B284690D73A3}"/>
              </a:ext>
            </a:extLst>
          </p:cNvPr>
          <p:cNvCxnSpPr>
            <a:cxnSpLocks/>
          </p:cNvCxnSpPr>
          <p:nvPr/>
        </p:nvCxnSpPr>
        <p:spPr>
          <a:xfrm>
            <a:off x="3584568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6" name="Прямая соединительная линия 1155">
            <a:extLst>
              <a:ext uri="{FF2B5EF4-FFF2-40B4-BE49-F238E27FC236}">
                <a16:creationId xmlns:a16="http://schemas.microsoft.com/office/drawing/2014/main" xmlns="" id="{31A2532E-CA2D-4CA2-A72D-843909130FC8}"/>
              </a:ext>
            </a:extLst>
          </p:cNvPr>
          <p:cNvCxnSpPr>
            <a:cxnSpLocks/>
          </p:cNvCxnSpPr>
          <p:nvPr/>
        </p:nvCxnSpPr>
        <p:spPr>
          <a:xfrm>
            <a:off x="3727443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7" name="Прямая соединительная линия 1156">
            <a:extLst>
              <a:ext uri="{FF2B5EF4-FFF2-40B4-BE49-F238E27FC236}">
                <a16:creationId xmlns:a16="http://schemas.microsoft.com/office/drawing/2014/main" xmlns="" id="{0F10C7C1-3B2B-4C52-B4F6-971D46278C97}"/>
              </a:ext>
            </a:extLst>
          </p:cNvPr>
          <p:cNvCxnSpPr/>
          <p:nvPr/>
        </p:nvCxnSpPr>
        <p:spPr>
          <a:xfrm>
            <a:off x="3214681" y="520162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8" name="Прямая соединительная линия 1157">
            <a:extLst>
              <a:ext uri="{FF2B5EF4-FFF2-40B4-BE49-F238E27FC236}">
                <a16:creationId xmlns:a16="http://schemas.microsoft.com/office/drawing/2014/main" xmlns="" id="{9A8E5810-8436-4219-A929-9F138571D31D}"/>
              </a:ext>
            </a:extLst>
          </p:cNvPr>
          <p:cNvCxnSpPr>
            <a:cxnSpLocks/>
          </p:cNvCxnSpPr>
          <p:nvPr/>
        </p:nvCxnSpPr>
        <p:spPr>
          <a:xfrm>
            <a:off x="3956043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9" name="Прямая соединительная линия 1158">
            <a:extLst>
              <a:ext uri="{FF2B5EF4-FFF2-40B4-BE49-F238E27FC236}">
                <a16:creationId xmlns:a16="http://schemas.microsoft.com/office/drawing/2014/main" xmlns="" id="{72832532-455B-4575-A54F-674F8E3CCB02}"/>
              </a:ext>
            </a:extLst>
          </p:cNvPr>
          <p:cNvCxnSpPr>
            <a:cxnSpLocks/>
          </p:cNvCxnSpPr>
          <p:nvPr/>
        </p:nvCxnSpPr>
        <p:spPr>
          <a:xfrm>
            <a:off x="4108443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0" name="Прямая соединительная линия 1159">
            <a:extLst>
              <a:ext uri="{FF2B5EF4-FFF2-40B4-BE49-F238E27FC236}">
                <a16:creationId xmlns:a16="http://schemas.microsoft.com/office/drawing/2014/main" xmlns="" id="{37297A8D-68DF-4BCD-A206-20C10AACEFB7}"/>
              </a:ext>
            </a:extLst>
          </p:cNvPr>
          <p:cNvCxnSpPr>
            <a:cxnSpLocks/>
          </p:cNvCxnSpPr>
          <p:nvPr/>
        </p:nvCxnSpPr>
        <p:spPr>
          <a:xfrm>
            <a:off x="4251318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1" name="Прямая соединительная линия 1160">
            <a:extLst>
              <a:ext uri="{FF2B5EF4-FFF2-40B4-BE49-F238E27FC236}">
                <a16:creationId xmlns:a16="http://schemas.microsoft.com/office/drawing/2014/main" xmlns="" id="{2FD38658-E240-4699-A8E4-BC9E6E8E94B4}"/>
              </a:ext>
            </a:extLst>
          </p:cNvPr>
          <p:cNvCxnSpPr>
            <a:cxnSpLocks/>
          </p:cNvCxnSpPr>
          <p:nvPr/>
        </p:nvCxnSpPr>
        <p:spPr>
          <a:xfrm>
            <a:off x="4394193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2" name="Прямая соединительная линия 1161">
            <a:extLst>
              <a:ext uri="{FF2B5EF4-FFF2-40B4-BE49-F238E27FC236}">
                <a16:creationId xmlns:a16="http://schemas.microsoft.com/office/drawing/2014/main" xmlns="" id="{755B6FE1-6B5F-43F7-AF0F-2A3F983AD8A1}"/>
              </a:ext>
            </a:extLst>
          </p:cNvPr>
          <p:cNvCxnSpPr/>
          <p:nvPr/>
        </p:nvCxnSpPr>
        <p:spPr>
          <a:xfrm>
            <a:off x="3881431" y="520162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3" name="Прямая соединительная линия 1162">
            <a:extLst>
              <a:ext uri="{FF2B5EF4-FFF2-40B4-BE49-F238E27FC236}">
                <a16:creationId xmlns:a16="http://schemas.microsoft.com/office/drawing/2014/main" xmlns="" id="{0B9B9E1E-F905-4C1E-BCBF-DCD292C583E4}"/>
              </a:ext>
            </a:extLst>
          </p:cNvPr>
          <p:cNvCxnSpPr>
            <a:cxnSpLocks/>
          </p:cNvCxnSpPr>
          <p:nvPr/>
        </p:nvCxnSpPr>
        <p:spPr>
          <a:xfrm>
            <a:off x="4689468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4" name="Прямая соединительная линия 1163">
            <a:extLst>
              <a:ext uri="{FF2B5EF4-FFF2-40B4-BE49-F238E27FC236}">
                <a16:creationId xmlns:a16="http://schemas.microsoft.com/office/drawing/2014/main" xmlns="" id="{8EE32549-2B91-4038-B570-A266D154A762}"/>
              </a:ext>
            </a:extLst>
          </p:cNvPr>
          <p:cNvCxnSpPr>
            <a:cxnSpLocks/>
          </p:cNvCxnSpPr>
          <p:nvPr/>
        </p:nvCxnSpPr>
        <p:spPr>
          <a:xfrm>
            <a:off x="4841868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5" name="Прямая соединительная линия 1164">
            <a:extLst>
              <a:ext uri="{FF2B5EF4-FFF2-40B4-BE49-F238E27FC236}">
                <a16:creationId xmlns:a16="http://schemas.microsoft.com/office/drawing/2014/main" xmlns="" id="{D64739BC-2569-4EF8-BDAC-BC83B839CE33}"/>
              </a:ext>
            </a:extLst>
          </p:cNvPr>
          <p:cNvCxnSpPr>
            <a:cxnSpLocks/>
          </p:cNvCxnSpPr>
          <p:nvPr/>
        </p:nvCxnSpPr>
        <p:spPr>
          <a:xfrm>
            <a:off x="4984743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6" name="Прямая соединительная линия 1165">
            <a:extLst>
              <a:ext uri="{FF2B5EF4-FFF2-40B4-BE49-F238E27FC236}">
                <a16:creationId xmlns:a16="http://schemas.microsoft.com/office/drawing/2014/main" xmlns="" id="{0265FF0F-D25F-46C2-B3C3-E9DD3E010ADE}"/>
              </a:ext>
            </a:extLst>
          </p:cNvPr>
          <p:cNvCxnSpPr>
            <a:cxnSpLocks/>
          </p:cNvCxnSpPr>
          <p:nvPr/>
        </p:nvCxnSpPr>
        <p:spPr>
          <a:xfrm>
            <a:off x="5127618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7" name="Прямая соединительная линия 1166">
            <a:extLst>
              <a:ext uri="{FF2B5EF4-FFF2-40B4-BE49-F238E27FC236}">
                <a16:creationId xmlns:a16="http://schemas.microsoft.com/office/drawing/2014/main" xmlns="" id="{2DA751E1-DAA5-4F9A-9FFF-7587F3A92A67}"/>
              </a:ext>
            </a:extLst>
          </p:cNvPr>
          <p:cNvCxnSpPr/>
          <p:nvPr/>
        </p:nvCxnSpPr>
        <p:spPr>
          <a:xfrm>
            <a:off x="4614856" y="520162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8" name="Прямая соединительная линия 1167">
            <a:extLst>
              <a:ext uri="{FF2B5EF4-FFF2-40B4-BE49-F238E27FC236}">
                <a16:creationId xmlns:a16="http://schemas.microsoft.com/office/drawing/2014/main" xmlns="" id="{75BD6D87-630A-490A-8DD2-592AB81A5FEC}"/>
              </a:ext>
            </a:extLst>
          </p:cNvPr>
          <p:cNvCxnSpPr>
            <a:cxnSpLocks/>
          </p:cNvCxnSpPr>
          <p:nvPr/>
        </p:nvCxnSpPr>
        <p:spPr>
          <a:xfrm>
            <a:off x="5389556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9" name="Прямая соединительная линия 1168">
            <a:extLst>
              <a:ext uri="{FF2B5EF4-FFF2-40B4-BE49-F238E27FC236}">
                <a16:creationId xmlns:a16="http://schemas.microsoft.com/office/drawing/2014/main" xmlns="" id="{23FC54BB-2883-41D2-8107-FD4E4FD6FA09}"/>
              </a:ext>
            </a:extLst>
          </p:cNvPr>
          <p:cNvCxnSpPr>
            <a:cxnSpLocks/>
          </p:cNvCxnSpPr>
          <p:nvPr/>
        </p:nvCxnSpPr>
        <p:spPr>
          <a:xfrm>
            <a:off x="5541956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0" name="Прямая соединительная линия 1169">
            <a:extLst>
              <a:ext uri="{FF2B5EF4-FFF2-40B4-BE49-F238E27FC236}">
                <a16:creationId xmlns:a16="http://schemas.microsoft.com/office/drawing/2014/main" xmlns="" id="{70BE3FF0-A54F-4B33-8313-6264FC4800EA}"/>
              </a:ext>
            </a:extLst>
          </p:cNvPr>
          <p:cNvCxnSpPr>
            <a:cxnSpLocks/>
          </p:cNvCxnSpPr>
          <p:nvPr/>
        </p:nvCxnSpPr>
        <p:spPr>
          <a:xfrm>
            <a:off x="5684831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1" name="Прямая соединительная линия 1170">
            <a:extLst>
              <a:ext uri="{FF2B5EF4-FFF2-40B4-BE49-F238E27FC236}">
                <a16:creationId xmlns:a16="http://schemas.microsoft.com/office/drawing/2014/main" xmlns="" id="{E20A57E0-F99A-4CEB-BF44-0EAE40B3717B}"/>
              </a:ext>
            </a:extLst>
          </p:cNvPr>
          <p:cNvCxnSpPr>
            <a:cxnSpLocks/>
          </p:cNvCxnSpPr>
          <p:nvPr/>
        </p:nvCxnSpPr>
        <p:spPr>
          <a:xfrm>
            <a:off x="5827706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2" name="Прямая соединительная линия 1171">
            <a:extLst>
              <a:ext uri="{FF2B5EF4-FFF2-40B4-BE49-F238E27FC236}">
                <a16:creationId xmlns:a16="http://schemas.microsoft.com/office/drawing/2014/main" xmlns="" id="{5B05984A-5626-4BBC-A0E6-0DA42AFAA9FE}"/>
              </a:ext>
            </a:extLst>
          </p:cNvPr>
          <p:cNvCxnSpPr/>
          <p:nvPr/>
        </p:nvCxnSpPr>
        <p:spPr>
          <a:xfrm>
            <a:off x="5314944" y="520162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3" name="Прямая соединительная линия 1172">
            <a:extLst>
              <a:ext uri="{FF2B5EF4-FFF2-40B4-BE49-F238E27FC236}">
                <a16:creationId xmlns:a16="http://schemas.microsoft.com/office/drawing/2014/main" xmlns="" id="{5B943E72-7D09-44FD-B43E-EEF1355BA537}"/>
              </a:ext>
            </a:extLst>
          </p:cNvPr>
          <p:cNvCxnSpPr>
            <a:cxnSpLocks/>
          </p:cNvCxnSpPr>
          <p:nvPr/>
        </p:nvCxnSpPr>
        <p:spPr>
          <a:xfrm>
            <a:off x="6046781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4" name="Прямая соединительная линия 1173">
            <a:extLst>
              <a:ext uri="{FF2B5EF4-FFF2-40B4-BE49-F238E27FC236}">
                <a16:creationId xmlns:a16="http://schemas.microsoft.com/office/drawing/2014/main" xmlns="" id="{D8290432-5757-438A-9917-DBE4D7E33502}"/>
              </a:ext>
            </a:extLst>
          </p:cNvPr>
          <p:cNvCxnSpPr>
            <a:cxnSpLocks/>
          </p:cNvCxnSpPr>
          <p:nvPr/>
        </p:nvCxnSpPr>
        <p:spPr>
          <a:xfrm>
            <a:off x="6199181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5" name="Прямая соединительная линия 1174">
            <a:extLst>
              <a:ext uri="{FF2B5EF4-FFF2-40B4-BE49-F238E27FC236}">
                <a16:creationId xmlns:a16="http://schemas.microsoft.com/office/drawing/2014/main" xmlns="" id="{D4CBA9E0-182E-45E8-8582-7D8E5BD06EFF}"/>
              </a:ext>
            </a:extLst>
          </p:cNvPr>
          <p:cNvCxnSpPr>
            <a:cxnSpLocks/>
          </p:cNvCxnSpPr>
          <p:nvPr/>
        </p:nvCxnSpPr>
        <p:spPr>
          <a:xfrm>
            <a:off x="6342056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6" name="Прямая соединительная линия 1175">
            <a:extLst>
              <a:ext uri="{FF2B5EF4-FFF2-40B4-BE49-F238E27FC236}">
                <a16:creationId xmlns:a16="http://schemas.microsoft.com/office/drawing/2014/main" xmlns="" id="{24E1721B-E21D-4098-9738-EC48188BDA15}"/>
              </a:ext>
            </a:extLst>
          </p:cNvPr>
          <p:cNvCxnSpPr>
            <a:cxnSpLocks/>
          </p:cNvCxnSpPr>
          <p:nvPr/>
        </p:nvCxnSpPr>
        <p:spPr>
          <a:xfrm>
            <a:off x="6484931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7" name="Прямая соединительная линия 1176">
            <a:extLst>
              <a:ext uri="{FF2B5EF4-FFF2-40B4-BE49-F238E27FC236}">
                <a16:creationId xmlns:a16="http://schemas.microsoft.com/office/drawing/2014/main" xmlns="" id="{86B05B54-2543-411A-8952-B3B09A0C778F}"/>
              </a:ext>
            </a:extLst>
          </p:cNvPr>
          <p:cNvCxnSpPr/>
          <p:nvPr/>
        </p:nvCxnSpPr>
        <p:spPr>
          <a:xfrm>
            <a:off x="5972169" y="520162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8" name="Прямая соединительная линия 1177">
            <a:extLst>
              <a:ext uri="{FF2B5EF4-FFF2-40B4-BE49-F238E27FC236}">
                <a16:creationId xmlns:a16="http://schemas.microsoft.com/office/drawing/2014/main" xmlns="" id="{590887AE-3A4E-410C-8C2D-E7F58089AC7E}"/>
              </a:ext>
            </a:extLst>
          </p:cNvPr>
          <p:cNvCxnSpPr>
            <a:cxnSpLocks/>
          </p:cNvCxnSpPr>
          <p:nvPr/>
        </p:nvCxnSpPr>
        <p:spPr>
          <a:xfrm>
            <a:off x="6699243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9" name="Прямая соединительная линия 1178">
            <a:extLst>
              <a:ext uri="{FF2B5EF4-FFF2-40B4-BE49-F238E27FC236}">
                <a16:creationId xmlns:a16="http://schemas.microsoft.com/office/drawing/2014/main" xmlns="" id="{6A1009FA-77DD-4592-A9BC-3AC07C3A43B5}"/>
              </a:ext>
            </a:extLst>
          </p:cNvPr>
          <p:cNvCxnSpPr>
            <a:cxnSpLocks/>
          </p:cNvCxnSpPr>
          <p:nvPr/>
        </p:nvCxnSpPr>
        <p:spPr>
          <a:xfrm>
            <a:off x="6851643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0" name="Прямая соединительная линия 1179">
            <a:extLst>
              <a:ext uri="{FF2B5EF4-FFF2-40B4-BE49-F238E27FC236}">
                <a16:creationId xmlns:a16="http://schemas.microsoft.com/office/drawing/2014/main" xmlns="" id="{25031F0D-84A1-497E-834E-F9C0B8E137BB}"/>
              </a:ext>
            </a:extLst>
          </p:cNvPr>
          <p:cNvCxnSpPr>
            <a:cxnSpLocks/>
          </p:cNvCxnSpPr>
          <p:nvPr/>
        </p:nvCxnSpPr>
        <p:spPr>
          <a:xfrm>
            <a:off x="6994518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1" name="Прямая соединительная линия 1180">
            <a:extLst>
              <a:ext uri="{FF2B5EF4-FFF2-40B4-BE49-F238E27FC236}">
                <a16:creationId xmlns:a16="http://schemas.microsoft.com/office/drawing/2014/main" xmlns="" id="{34C8C821-5464-4E1D-A82C-264FD1DCDF2A}"/>
              </a:ext>
            </a:extLst>
          </p:cNvPr>
          <p:cNvCxnSpPr>
            <a:cxnSpLocks/>
          </p:cNvCxnSpPr>
          <p:nvPr/>
        </p:nvCxnSpPr>
        <p:spPr>
          <a:xfrm>
            <a:off x="7137393" y="5063286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2" name="Прямая соединительная линия 1181">
            <a:extLst>
              <a:ext uri="{FF2B5EF4-FFF2-40B4-BE49-F238E27FC236}">
                <a16:creationId xmlns:a16="http://schemas.microsoft.com/office/drawing/2014/main" xmlns="" id="{731EA3AA-C5D5-4A58-9B9B-CD772B0C9B76}"/>
              </a:ext>
            </a:extLst>
          </p:cNvPr>
          <p:cNvCxnSpPr/>
          <p:nvPr/>
        </p:nvCxnSpPr>
        <p:spPr>
          <a:xfrm>
            <a:off x="6624631" y="5201626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3" name="Прямоугольник 1182"/>
          <p:cNvSpPr/>
          <p:nvPr/>
        </p:nvSpPr>
        <p:spPr>
          <a:xfrm>
            <a:off x="8173861" y="504705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1184" name="Прямоугольник 1183"/>
          <p:cNvSpPr/>
          <p:nvPr/>
        </p:nvSpPr>
        <p:spPr>
          <a:xfrm>
            <a:off x="8173861" y="504705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185" name="Прямоугольник 1184"/>
          <p:cNvSpPr/>
          <p:nvPr/>
        </p:nvSpPr>
        <p:spPr>
          <a:xfrm>
            <a:off x="8173861" y="504705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1186" name="Прямоугольник 1185"/>
          <p:cNvSpPr/>
          <p:nvPr/>
        </p:nvSpPr>
        <p:spPr>
          <a:xfrm>
            <a:off x="8173861" y="504114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187" name="Прямоугольник 1186"/>
          <p:cNvSpPr/>
          <p:nvPr/>
        </p:nvSpPr>
        <p:spPr>
          <a:xfrm>
            <a:off x="8173861" y="5032349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1188" name="Прямоугольник 1187"/>
          <p:cNvSpPr/>
          <p:nvPr/>
        </p:nvSpPr>
        <p:spPr>
          <a:xfrm>
            <a:off x="8173861" y="503825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1189" name="Прямоугольник 1188"/>
          <p:cNvSpPr/>
          <p:nvPr/>
        </p:nvSpPr>
        <p:spPr>
          <a:xfrm>
            <a:off x="8173861" y="504143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1190" name="Прямоугольник 1189"/>
          <p:cNvSpPr/>
          <p:nvPr/>
        </p:nvSpPr>
        <p:spPr>
          <a:xfrm>
            <a:off x="8173861" y="504705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1191" name="Прямоугольник 1190"/>
          <p:cNvSpPr/>
          <p:nvPr/>
        </p:nvSpPr>
        <p:spPr>
          <a:xfrm>
            <a:off x="8174667" y="5038258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1192" name="Прямоугольник 1191"/>
          <p:cNvSpPr/>
          <p:nvPr/>
        </p:nvSpPr>
        <p:spPr>
          <a:xfrm>
            <a:off x="8173861" y="504114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1193" name="Прямоугольник 1192"/>
          <p:cNvSpPr/>
          <p:nvPr/>
        </p:nvSpPr>
        <p:spPr>
          <a:xfrm>
            <a:off x="8101731" y="50470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1194" name="Прямоугольник 1193"/>
          <p:cNvSpPr/>
          <p:nvPr/>
        </p:nvSpPr>
        <p:spPr>
          <a:xfrm>
            <a:off x="8101731" y="50414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1195" name="Прямоугольник 1194"/>
          <p:cNvSpPr/>
          <p:nvPr/>
        </p:nvSpPr>
        <p:spPr>
          <a:xfrm>
            <a:off x="8101731" y="504649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1196" name="Прямоугольник 1195"/>
          <p:cNvSpPr/>
          <p:nvPr/>
        </p:nvSpPr>
        <p:spPr>
          <a:xfrm>
            <a:off x="8100925" y="503226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1197" name="Прямоугольник 1196"/>
          <p:cNvSpPr/>
          <p:nvPr/>
        </p:nvSpPr>
        <p:spPr>
          <a:xfrm>
            <a:off x="8101731" y="503226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1198" name="Прямоугольник 1197"/>
          <p:cNvSpPr/>
          <p:nvPr/>
        </p:nvSpPr>
        <p:spPr>
          <a:xfrm>
            <a:off x="8101731" y="50470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1199" name="Прямоугольник 1198"/>
          <p:cNvSpPr/>
          <p:nvPr/>
        </p:nvSpPr>
        <p:spPr>
          <a:xfrm>
            <a:off x="8101731" y="503226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1200" name="Прямоугольник 1199"/>
          <p:cNvSpPr/>
          <p:nvPr/>
        </p:nvSpPr>
        <p:spPr>
          <a:xfrm>
            <a:off x="8100925" y="503222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1201" name="Прямоугольник 1200"/>
          <p:cNvSpPr/>
          <p:nvPr/>
        </p:nvSpPr>
        <p:spPr>
          <a:xfrm>
            <a:off x="8100925" y="504705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1202" name="Прямоугольник 1201"/>
          <p:cNvSpPr/>
          <p:nvPr/>
        </p:nvSpPr>
        <p:spPr>
          <a:xfrm>
            <a:off x="8100925" y="50344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1203" name="Прямоугольник 1202"/>
          <p:cNvSpPr/>
          <p:nvPr/>
        </p:nvSpPr>
        <p:spPr>
          <a:xfrm>
            <a:off x="8101731" y="504143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1204" name="Прямоугольник 1203"/>
          <p:cNvSpPr/>
          <p:nvPr/>
        </p:nvSpPr>
        <p:spPr>
          <a:xfrm>
            <a:off x="8100925" y="504759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1205" name="Прямоугольник 1204"/>
          <p:cNvSpPr/>
          <p:nvPr/>
        </p:nvSpPr>
        <p:spPr>
          <a:xfrm>
            <a:off x="8100925" y="504171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1206" name="Прямоугольник 1205"/>
          <p:cNvSpPr/>
          <p:nvPr/>
        </p:nvSpPr>
        <p:spPr>
          <a:xfrm>
            <a:off x="8100925" y="504189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1207" name="Прямоугольник 1206"/>
          <p:cNvSpPr/>
          <p:nvPr/>
        </p:nvSpPr>
        <p:spPr>
          <a:xfrm>
            <a:off x="8100925" y="504824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208" name="Прямоугольник 1207"/>
          <p:cNvSpPr/>
          <p:nvPr/>
        </p:nvSpPr>
        <p:spPr>
          <a:xfrm>
            <a:off x="8101731" y="504189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1209" name="Прямоугольник 1208"/>
          <p:cNvSpPr/>
          <p:nvPr/>
        </p:nvSpPr>
        <p:spPr>
          <a:xfrm>
            <a:off x="8100925" y="503381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1210" name="Прямоугольник 1209"/>
          <p:cNvSpPr/>
          <p:nvPr/>
        </p:nvSpPr>
        <p:spPr>
          <a:xfrm>
            <a:off x="8101731" y="503381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1211" name="Прямоугольник 1210"/>
          <p:cNvSpPr/>
          <p:nvPr/>
        </p:nvSpPr>
        <p:spPr>
          <a:xfrm>
            <a:off x="8100143" y="503381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1212" name="Прямоугольник 1211"/>
          <p:cNvSpPr/>
          <p:nvPr/>
        </p:nvSpPr>
        <p:spPr>
          <a:xfrm>
            <a:off x="8100143" y="50344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1213" name="Прямоугольник 1212"/>
          <p:cNvSpPr/>
          <p:nvPr/>
        </p:nvSpPr>
        <p:spPr>
          <a:xfrm>
            <a:off x="8101731" y="504824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1214" name="Прямоугольник 1213"/>
          <p:cNvSpPr/>
          <p:nvPr/>
        </p:nvSpPr>
        <p:spPr>
          <a:xfrm>
            <a:off x="8100143" y="5048247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1215" name="Прямоугольник 1214"/>
          <p:cNvSpPr/>
          <p:nvPr/>
        </p:nvSpPr>
        <p:spPr>
          <a:xfrm>
            <a:off x="8100143" y="504171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1216" name="Прямоугольник 1215"/>
          <p:cNvSpPr/>
          <p:nvPr/>
        </p:nvSpPr>
        <p:spPr>
          <a:xfrm>
            <a:off x="8101731" y="503154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1217" name="Прямоугольник 1216"/>
          <p:cNvSpPr/>
          <p:nvPr/>
        </p:nvSpPr>
        <p:spPr>
          <a:xfrm>
            <a:off x="8100143" y="503825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1218" name="Прямоугольник 1217"/>
          <p:cNvSpPr/>
          <p:nvPr/>
        </p:nvSpPr>
        <p:spPr>
          <a:xfrm>
            <a:off x="8101731" y="503154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1219" name="TextBox 1218"/>
          <p:cNvSpPr txBox="1"/>
          <p:nvPr/>
        </p:nvSpPr>
        <p:spPr>
          <a:xfrm>
            <a:off x="8505207" y="5000768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cxnSp>
        <p:nvCxnSpPr>
          <p:cNvPr id="1220" name="Прямая соединительная линия 1219">
            <a:extLst>
              <a:ext uri="{FF2B5EF4-FFF2-40B4-BE49-F238E27FC236}">
                <a16:creationId xmlns:a16="http://schemas.microsoft.com/office/drawing/2014/main" xmlns="" id="{5E40E9AB-D7DA-4A84-BEEC-3CD08ABCF48E}"/>
              </a:ext>
            </a:extLst>
          </p:cNvPr>
          <p:cNvCxnSpPr>
            <a:cxnSpLocks/>
          </p:cNvCxnSpPr>
          <p:nvPr/>
        </p:nvCxnSpPr>
        <p:spPr>
          <a:xfrm>
            <a:off x="2641599" y="543141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1" name="Прямая соединительная линия 1220">
            <a:extLst>
              <a:ext uri="{FF2B5EF4-FFF2-40B4-BE49-F238E27FC236}">
                <a16:creationId xmlns:a16="http://schemas.microsoft.com/office/drawing/2014/main" xmlns="" id="{EC9C06BE-C7D8-4C70-A98C-B4F7AB4267F4}"/>
              </a:ext>
            </a:extLst>
          </p:cNvPr>
          <p:cNvCxnSpPr>
            <a:cxnSpLocks/>
          </p:cNvCxnSpPr>
          <p:nvPr/>
        </p:nvCxnSpPr>
        <p:spPr>
          <a:xfrm>
            <a:off x="2793999" y="543141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2" name="Прямая соединительная линия 1221">
            <a:extLst>
              <a:ext uri="{FF2B5EF4-FFF2-40B4-BE49-F238E27FC236}">
                <a16:creationId xmlns:a16="http://schemas.microsoft.com/office/drawing/2014/main" xmlns="" id="{FF931330-A47A-4F61-B464-CA9F7B63F00F}"/>
              </a:ext>
            </a:extLst>
          </p:cNvPr>
          <p:cNvCxnSpPr>
            <a:cxnSpLocks/>
          </p:cNvCxnSpPr>
          <p:nvPr/>
        </p:nvCxnSpPr>
        <p:spPr>
          <a:xfrm>
            <a:off x="2936874" y="543141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3" name="Прямая соединительная линия 1222">
            <a:extLst>
              <a:ext uri="{FF2B5EF4-FFF2-40B4-BE49-F238E27FC236}">
                <a16:creationId xmlns:a16="http://schemas.microsoft.com/office/drawing/2014/main" xmlns="" id="{E6FEC3BB-7600-4623-94EB-29199910EDA9}"/>
              </a:ext>
            </a:extLst>
          </p:cNvPr>
          <p:cNvCxnSpPr>
            <a:cxnSpLocks/>
          </p:cNvCxnSpPr>
          <p:nvPr/>
        </p:nvCxnSpPr>
        <p:spPr>
          <a:xfrm>
            <a:off x="3079749" y="543141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4" name="Прямая соединительная линия 1223">
            <a:extLst>
              <a:ext uri="{FF2B5EF4-FFF2-40B4-BE49-F238E27FC236}">
                <a16:creationId xmlns:a16="http://schemas.microsoft.com/office/drawing/2014/main" xmlns="" id="{477BD077-E13B-4DA0-9C0B-BE6D89B67ED5}"/>
              </a:ext>
            </a:extLst>
          </p:cNvPr>
          <p:cNvCxnSpPr/>
          <p:nvPr/>
        </p:nvCxnSpPr>
        <p:spPr>
          <a:xfrm>
            <a:off x="2566987" y="556975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5" name="Прямая соединительная линия 1224">
            <a:extLst>
              <a:ext uri="{FF2B5EF4-FFF2-40B4-BE49-F238E27FC236}">
                <a16:creationId xmlns:a16="http://schemas.microsoft.com/office/drawing/2014/main" xmlns="" id="{7FCEA58E-CBB0-46A7-B97D-41E5C78AB865}"/>
              </a:ext>
            </a:extLst>
          </p:cNvPr>
          <p:cNvCxnSpPr>
            <a:cxnSpLocks/>
          </p:cNvCxnSpPr>
          <p:nvPr/>
        </p:nvCxnSpPr>
        <p:spPr>
          <a:xfrm>
            <a:off x="3289299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6" name="Прямая соединительная линия 1225">
            <a:extLst>
              <a:ext uri="{FF2B5EF4-FFF2-40B4-BE49-F238E27FC236}">
                <a16:creationId xmlns:a16="http://schemas.microsoft.com/office/drawing/2014/main" xmlns="" id="{6EFEF927-04B4-4B41-BCE6-F77F3FBB7A92}"/>
              </a:ext>
            </a:extLst>
          </p:cNvPr>
          <p:cNvCxnSpPr>
            <a:cxnSpLocks/>
          </p:cNvCxnSpPr>
          <p:nvPr/>
        </p:nvCxnSpPr>
        <p:spPr>
          <a:xfrm>
            <a:off x="3441699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7" name="Прямая соединительная линия 1226">
            <a:extLst>
              <a:ext uri="{FF2B5EF4-FFF2-40B4-BE49-F238E27FC236}">
                <a16:creationId xmlns:a16="http://schemas.microsoft.com/office/drawing/2014/main" xmlns="" id="{513C9185-4627-4CE5-BAE1-B284690D73A3}"/>
              </a:ext>
            </a:extLst>
          </p:cNvPr>
          <p:cNvCxnSpPr>
            <a:cxnSpLocks/>
          </p:cNvCxnSpPr>
          <p:nvPr/>
        </p:nvCxnSpPr>
        <p:spPr>
          <a:xfrm>
            <a:off x="3584574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8" name="Прямая соединительная линия 1227">
            <a:extLst>
              <a:ext uri="{FF2B5EF4-FFF2-40B4-BE49-F238E27FC236}">
                <a16:creationId xmlns:a16="http://schemas.microsoft.com/office/drawing/2014/main" xmlns="" id="{31A2532E-CA2D-4CA2-A72D-843909130FC8}"/>
              </a:ext>
            </a:extLst>
          </p:cNvPr>
          <p:cNvCxnSpPr>
            <a:cxnSpLocks/>
          </p:cNvCxnSpPr>
          <p:nvPr/>
        </p:nvCxnSpPr>
        <p:spPr>
          <a:xfrm>
            <a:off x="3727449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9" name="Прямая соединительная линия 1228">
            <a:extLst>
              <a:ext uri="{FF2B5EF4-FFF2-40B4-BE49-F238E27FC236}">
                <a16:creationId xmlns:a16="http://schemas.microsoft.com/office/drawing/2014/main" xmlns="" id="{0F10C7C1-3B2B-4C52-B4F6-971D46278C97}"/>
              </a:ext>
            </a:extLst>
          </p:cNvPr>
          <p:cNvCxnSpPr/>
          <p:nvPr/>
        </p:nvCxnSpPr>
        <p:spPr>
          <a:xfrm>
            <a:off x="3214687" y="5563850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0" name="Прямая соединительная линия 1229">
            <a:extLst>
              <a:ext uri="{FF2B5EF4-FFF2-40B4-BE49-F238E27FC236}">
                <a16:creationId xmlns:a16="http://schemas.microsoft.com/office/drawing/2014/main" xmlns="" id="{9A8E5810-8436-4219-A929-9F138571D31D}"/>
              </a:ext>
            </a:extLst>
          </p:cNvPr>
          <p:cNvCxnSpPr>
            <a:cxnSpLocks/>
          </p:cNvCxnSpPr>
          <p:nvPr/>
        </p:nvCxnSpPr>
        <p:spPr>
          <a:xfrm>
            <a:off x="3956049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1" name="Прямая соединительная линия 1230">
            <a:extLst>
              <a:ext uri="{FF2B5EF4-FFF2-40B4-BE49-F238E27FC236}">
                <a16:creationId xmlns:a16="http://schemas.microsoft.com/office/drawing/2014/main" xmlns="" id="{72832532-455B-4575-A54F-674F8E3CCB02}"/>
              </a:ext>
            </a:extLst>
          </p:cNvPr>
          <p:cNvCxnSpPr>
            <a:cxnSpLocks/>
          </p:cNvCxnSpPr>
          <p:nvPr/>
        </p:nvCxnSpPr>
        <p:spPr>
          <a:xfrm>
            <a:off x="4108449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2" name="Прямая соединительная линия 1231">
            <a:extLst>
              <a:ext uri="{FF2B5EF4-FFF2-40B4-BE49-F238E27FC236}">
                <a16:creationId xmlns:a16="http://schemas.microsoft.com/office/drawing/2014/main" xmlns="" id="{37297A8D-68DF-4BCD-A206-20C10AACEFB7}"/>
              </a:ext>
            </a:extLst>
          </p:cNvPr>
          <p:cNvCxnSpPr>
            <a:cxnSpLocks/>
          </p:cNvCxnSpPr>
          <p:nvPr/>
        </p:nvCxnSpPr>
        <p:spPr>
          <a:xfrm>
            <a:off x="4251324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3" name="Прямая соединительная линия 1232">
            <a:extLst>
              <a:ext uri="{FF2B5EF4-FFF2-40B4-BE49-F238E27FC236}">
                <a16:creationId xmlns:a16="http://schemas.microsoft.com/office/drawing/2014/main" xmlns="" id="{2FD38658-E240-4699-A8E4-BC9E6E8E94B4}"/>
              </a:ext>
            </a:extLst>
          </p:cNvPr>
          <p:cNvCxnSpPr>
            <a:cxnSpLocks/>
          </p:cNvCxnSpPr>
          <p:nvPr/>
        </p:nvCxnSpPr>
        <p:spPr>
          <a:xfrm>
            <a:off x="4394199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4" name="Прямая соединительная линия 1233">
            <a:extLst>
              <a:ext uri="{FF2B5EF4-FFF2-40B4-BE49-F238E27FC236}">
                <a16:creationId xmlns:a16="http://schemas.microsoft.com/office/drawing/2014/main" xmlns="" id="{755B6FE1-6B5F-43F7-AF0F-2A3F983AD8A1}"/>
              </a:ext>
            </a:extLst>
          </p:cNvPr>
          <p:cNvCxnSpPr/>
          <p:nvPr/>
        </p:nvCxnSpPr>
        <p:spPr>
          <a:xfrm>
            <a:off x="3881437" y="5563850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5" name="Прямая соединительная линия 1234">
            <a:extLst>
              <a:ext uri="{FF2B5EF4-FFF2-40B4-BE49-F238E27FC236}">
                <a16:creationId xmlns:a16="http://schemas.microsoft.com/office/drawing/2014/main" xmlns="" id="{0B9B9E1E-F905-4C1E-BCBF-DCD292C583E4}"/>
              </a:ext>
            </a:extLst>
          </p:cNvPr>
          <p:cNvCxnSpPr>
            <a:cxnSpLocks/>
          </p:cNvCxnSpPr>
          <p:nvPr/>
        </p:nvCxnSpPr>
        <p:spPr>
          <a:xfrm>
            <a:off x="4689474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6" name="Прямая соединительная линия 1235">
            <a:extLst>
              <a:ext uri="{FF2B5EF4-FFF2-40B4-BE49-F238E27FC236}">
                <a16:creationId xmlns:a16="http://schemas.microsoft.com/office/drawing/2014/main" xmlns="" id="{8EE32549-2B91-4038-B570-A266D154A762}"/>
              </a:ext>
            </a:extLst>
          </p:cNvPr>
          <p:cNvCxnSpPr>
            <a:cxnSpLocks/>
          </p:cNvCxnSpPr>
          <p:nvPr/>
        </p:nvCxnSpPr>
        <p:spPr>
          <a:xfrm>
            <a:off x="4841874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7" name="Прямая соединительная линия 1236">
            <a:extLst>
              <a:ext uri="{FF2B5EF4-FFF2-40B4-BE49-F238E27FC236}">
                <a16:creationId xmlns:a16="http://schemas.microsoft.com/office/drawing/2014/main" xmlns="" id="{D64739BC-2569-4EF8-BDAC-BC83B839CE33}"/>
              </a:ext>
            </a:extLst>
          </p:cNvPr>
          <p:cNvCxnSpPr>
            <a:cxnSpLocks/>
          </p:cNvCxnSpPr>
          <p:nvPr/>
        </p:nvCxnSpPr>
        <p:spPr>
          <a:xfrm>
            <a:off x="4984749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8" name="Прямая соединительная линия 1237">
            <a:extLst>
              <a:ext uri="{FF2B5EF4-FFF2-40B4-BE49-F238E27FC236}">
                <a16:creationId xmlns:a16="http://schemas.microsoft.com/office/drawing/2014/main" xmlns="" id="{0265FF0F-D25F-46C2-B3C3-E9DD3E010ADE}"/>
              </a:ext>
            </a:extLst>
          </p:cNvPr>
          <p:cNvCxnSpPr>
            <a:cxnSpLocks/>
          </p:cNvCxnSpPr>
          <p:nvPr/>
        </p:nvCxnSpPr>
        <p:spPr>
          <a:xfrm>
            <a:off x="5127624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9" name="Прямая соединительная линия 1238">
            <a:extLst>
              <a:ext uri="{FF2B5EF4-FFF2-40B4-BE49-F238E27FC236}">
                <a16:creationId xmlns:a16="http://schemas.microsoft.com/office/drawing/2014/main" xmlns="" id="{2DA751E1-DAA5-4F9A-9FFF-7587F3A92A67}"/>
              </a:ext>
            </a:extLst>
          </p:cNvPr>
          <p:cNvCxnSpPr/>
          <p:nvPr/>
        </p:nvCxnSpPr>
        <p:spPr>
          <a:xfrm>
            <a:off x="4614862" y="5563850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0" name="Прямая соединительная линия 1239">
            <a:extLst>
              <a:ext uri="{FF2B5EF4-FFF2-40B4-BE49-F238E27FC236}">
                <a16:creationId xmlns:a16="http://schemas.microsoft.com/office/drawing/2014/main" xmlns="" id="{75BD6D87-630A-490A-8DD2-592AB81A5FEC}"/>
              </a:ext>
            </a:extLst>
          </p:cNvPr>
          <p:cNvCxnSpPr>
            <a:cxnSpLocks/>
          </p:cNvCxnSpPr>
          <p:nvPr/>
        </p:nvCxnSpPr>
        <p:spPr>
          <a:xfrm>
            <a:off x="5389562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1" name="Прямая соединительная линия 1240">
            <a:extLst>
              <a:ext uri="{FF2B5EF4-FFF2-40B4-BE49-F238E27FC236}">
                <a16:creationId xmlns:a16="http://schemas.microsoft.com/office/drawing/2014/main" xmlns="" id="{23FC54BB-2883-41D2-8107-FD4E4FD6FA09}"/>
              </a:ext>
            </a:extLst>
          </p:cNvPr>
          <p:cNvCxnSpPr>
            <a:cxnSpLocks/>
          </p:cNvCxnSpPr>
          <p:nvPr/>
        </p:nvCxnSpPr>
        <p:spPr>
          <a:xfrm>
            <a:off x="5541962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2" name="Прямая соединительная линия 1241">
            <a:extLst>
              <a:ext uri="{FF2B5EF4-FFF2-40B4-BE49-F238E27FC236}">
                <a16:creationId xmlns:a16="http://schemas.microsoft.com/office/drawing/2014/main" xmlns="" id="{70BE3FF0-A54F-4B33-8313-6264FC4800EA}"/>
              </a:ext>
            </a:extLst>
          </p:cNvPr>
          <p:cNvCxnSpPr>
            <a:cxnSpLocks/>
          </p:cNvCxnSpPr>
          <p:nvPr/>
        </p:nvCxnSpPr>
        <p:spPr>
          <a:xfrm>
            <a:off x="5684837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3" name="Прямая соединительная линия 1242">
            <a:extLst>
              <a:ext uri="{FF2B5EF4-FFF2-40B4-BE49-F238E27FC236}">
                <a16:creationId xmlns:a16="http://schemas.microsoft.com/office/drawing/2014/main" xmlns="" id="{E20A57E0-F99A-4CEB-BF44-0EAE40B3717B}"/>
              </a:ext>
            </a:extLst>
          </p:cNvPr>
          <p:cNvCxnSpPr>
            <a:cxnSpLocks/>
          </p:cNvCxnSpPr>
          <p:nvPr/>
        </p:nvCxnSpPr>
        <p:spPr>
          <a:xfrm>
            <a:off x="5827712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4" name="Прямая соединительная линия 1243">
            <a:extLst>
              <a:ext uri="{FF2B5EF4-FFF2-40B4-BE49-F238E27FC236}">
                <a16:creationId xmlns:a16="http://schemas.microsoft.com/office/drawing/2014/main" xmlns="" id="{5B05984A-5626-4BBC-A0E6-0DA42AFAA9FE}"/>
              </a:ext>
            </a:extLst>
          </p:cNvPr>
          <p:cNvCxnSpPr/>
          <p:nvPr/>
        </p:nvCxnSpPr>
        <p:spPr>
          <a:xfrm>
            <a:off x="5314950" y="5563850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5" name="Прямая соединительная линия 1244">
            <a:extLst>
              <a:ext uri="{FF2B5EF4-FFF2-40B4-BE49-F238E27FC236}">
                <a16:creationId xmlns:a16="http://schemas.microsoft.com/office/drawing/2014/main" xmlns="" id="{5B943E72-7D09-44FD-B43E-EEF1355BA537}"/>
              </a:ext>
            </a:extLst>
          </p:cNvPr>
          <p:cNvCxnSpPr>
            <a:cxnSpLocks/>
          </p:cNvCxnSpPr>
          <p:nvPr/>
        </p:nvCxnSpPr>
        <p:spPr>
          <a:xfrm>
            <a:off x="6046787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6" name="Прямая соединительная линия 1245">
            <a:extLst>
              <a:ext uri="{FF2B5EF4-FFF2-40B4-BE49-F238E27FC236}">
                <a16:creationId xmlns:a16="http://schemas.microsoft.com/office/drawing/2014/main" xmlns="" id="{D8290432-5757-438A-9917-DBE4D7E33502}"/>
              </a:ext>
            </a:extLst>
          </p:cNvPr>
          <p:cNvCxnSpPr>
            <a:cxnSpLocks/>
          </p:cNvCxnSpPr>
          <p:nvPr/>
        </p:nvCxnSpPr>
        <p:spPr>
          <a:xfrm>
            <a:off x="6199187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7" name="Прямая соединительная линия 1246">
            <a:extLst>
              <a:ext uri="{FF2B5EF4-FFF2-40B4-BE49-F238E27FC236}">
                <a16:creationId xmlns:a16="http://schemas.microsoft.com/office/drawing/2014/main" xmlns="" id="{D4CBA9E0-182E-45E8-8582-7D8E5BD06EFF}"/>
              </a:ext>
            </a:extLst>
          </p:cNvPr>
          <p:cNvCxnSpPr>
            <a:cxnSpLocks/>
          </p:cNvCxnSpPr>
          <p:nvPr/>
        </p:nvCxnSpPr>
        <p:spPr>
          <a:xfrm>
            <a:off x="6342062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8" name="Прямая соединительная линия 1247">
            <a:extLst>
              <a:ext uri="{FF2B5EF4-FFF2-40B4-BE49-F238E27FC236}">
                <a16:creationId xmlns:a16="http://schemas.microsoft.com/office/drawing/2014/main" xmlns="" id="{24E1721B-E21D-4098-9738-EC48188BDA15}"/>
              </a:ext>
            </a:extLst>
          </p:cNvPr>
          <p:cNvCxnSpPr>
            <a:cxnSpLocks/>
          </p:cNvCxnSpPr>
          <p:nvPr/>
        </p:nvCxnSpPr>
        <p:spPr>
          <a:xfrm>
            <a:off x="6484937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9" name="Прямая соединительная линия 1248">
            <a:extLst>
              <a:ext uri="{FF2B5EF4-FFF2-40B4-BE49-F238E27FC236}">
                <a16:creationId xmlns:a16="http://schemas.microsoft.com/office/drawing/2014/main" xmlns="" id="{86B05B54-2543-411A-8952-B3B09A0C778F}"/>
              </a:ext>
            </a:extLst>
          </p:cNvPr>
          <p:cNvCxnSpPr/>
          <p:nvPr/>
        </p:nvCxnSpPr>
        <p:spPr>
          <a:xfrm>
            <a:off x="5972175" y="5563850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0" name="Прямая соединительная линия 1249">
            <a:extLst>
              <a:ext uri="{FF2B5EF4-FFF2-40B4-BE49-F238E27FC236}">
                <a16:creationId xmlns:a16="http://schemas.microsoft.com/office/drawing/2014/main" xmlns="" id="{590887AE-3A4E-410C-8C2D-E7F58089AC7E}"/>
              </a:ext>
            </a:extLst>
          </p:cNvPr>
          <p:cNvCxnSpPr>
            <a:cxnSpLocks/>
          </p:cNvCxnSpPr>
          <p:nvPr/>
        </p:nvCxnSpPr>
        <p:spPr>
          <a:xfrm>
            <a:off x="6699249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1" name="Прямая соединительная линия 1250">
            <a:extLst>
              <a:ext uri="{FF2B5EF4-FFF2-40B4-BE49-F238E27FC236}">
                <a16:creationId xmlns:a16="http://schemas.microsoft.com/office/drawing/2014/main" xmlns="" id="{6A1009FA-77DD-4592-A9BC-3AC07C3A43B5}"/>
              </a:ext>
            </a:extLst>
          </p:cNvPr>
          <p:cNvCxnSpPr>
            <a:cxnSpLocks/>
          </p:cNvCxnSpPr>
          <p:nvPr/>
        </p:nvCxnSpPr>
        <p:spPr>
          <a:xfrm>
            <a:off x="6851649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2" name="Прямая соединительная линия 1251">
            <a:extLst>
              <a:ext uri="{FF2B5EF4-FFF2-40B4-BE49-F238E27FC236}">
                <a16:creationId xmlns:a16="http://schemas.microsoft.com/office/drawing/2014/main" xmlns="" id="{25031F0D-84A1-497E-834E-F9C0B8E137BB}"/>
              </a:ext>
            </a:extLst>
          </p:cNvPr>
          <p:cNvCxnSpPr>
            <a:cxnSpLocks/>
          </p:cNvCxnSpPr>
          <p:nvPr/>
        </p:nvCxnSpPr>
        <p:spPr>
          <a:xfrm>
            <a:off x="6994524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3" name="Прямая соединительная линия 1252">
            <a:extLst>
              <a:ext uri="{FF2B5EF4-FFF2-40B4-BE49-F238E27FC236}">
                <a16:creationId xmlns:a16="http://schemas.microsoft.com/office/drawing/2014/main" xmlns="" id="{34C8C821-5464-4E1D-A82C-264FD1DCDF2A}"/>
              </a:ext>
            </a:extLst>
          </p:cNvPr>
          <p:cNvCxnSpPr>
            <a:cxnSpLocks/>
          </p:cNvCxnSpPr>
          <p:nvPr/>
        </p:nvCxnSpPr>
        <p:spPr>
          <a:xfrm>
            <a:off x="7137399" y="5425510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4" name="Прямая соединительная линия 1253">
            <a:extLst>
              <a:ext uri="{FF2B5EF4-FFF2-40B4-BE49-F238E27FC236}">
                <a16:creationId xmlns:a16="http://schemas.microsoft.com/office/drawing/2014/main" xmlns="" id="{731EA3AA-C5D5-4A58-9B9B-CD772B0C9B76}"/>
              </a:ext>
            </a:extLst>
          </p:cNvPr>
          <p:cNvCxnSpPr/>
          <p:nvPr/>
        </p:nvCxnSpPr>
        <p:spPr>
          <a:xfrm>
            <a:off x="6624637" y="5563850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5" name="Прямоугольник 1254"/>
          <p:cNvSpPr/>
          <p:nvPr/>
        </p:nvSpPr>
        <p:spPr>
          <a:xfrm>
            <a:off x="8173867" y="540927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1256" name="Прямоугольник 1255"/>
          <p:cNvSpPr/>
          <p:nvPr/>
        </p:nvSpPr>
        <p:spPr>
          <a:xfrm>
            <a:off x="8173867" y="540927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257" name="Прямоугольник 1256"/>
          <p:cNvSpPr/>
          <p:nvPr/>
        </p:nvSpPr>
        <p:spPr>
          <a:xfrm>
            <a:off x="8173867" y="540927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1258" name="Прямоугольник 1257"/>
          <p:cNvSpPr/>
          <p:nvPr/>
        </p:nvSpPr>
        <p:spPr>
          <a:xfrm>
            <a:off x="8173867" y="5403367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259" name="Прямоугольник 1258"/>
          <p:cNvSpPr/>
          <p:nvPr/>
        </p:nvSpPr>
        <p:spPr>
          <a:xfrm>
            <a:off x="8173867" y="5394573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1260" name="Прямоугольник 1259"/>
          <p:cNvSpPr/>
          <p:nvPr/>
        </p:nvSpPr>
        <p:spPr>
          <a:xfrm>
            <a:off x="8173867" y="540048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1261" name="Прямоугольник 1260"/>
          <p:cNvSpPr/>
          <p:nvPr/>
        </p:nvSpPr>
        <p:spPr>
          <a:xfrm>
            <a:off x="8173867" y="540366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1262" name="Прямоугольник 1261"/>
          <p:cNvSpPr/>
          <p:nvPr/>
        </p:nvSpPr>
        <p:spPr>
          <a:xfrm>
            <a:off x="8173867" y="540927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1263" name="Прямоугольник 1262"/>
          <p:cNvSpPr/>
          <p:nvPr/>
        </p:nvSpPr>
        <p:spPr>
          <a:xfrm>
            <a:off x="8174673" y="540048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1264" name="Прямоугольник 1263"/>
          <p:cNvSpPr/>
          <p:nvPr/>
        </p:nvSpPr>
        <p:spPr>
          <a:xfrm>
            <a:off x="8173867" y="540336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1265" name="Прямоугольник 1264"/>
          <p:cNvSpPr/>
          <p:nvPr/>
        </p:nvSpPr>
        <p:spPr>
          <a:xfrm>
            <a:off x="8101737" y="540927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1266" name="Прямоугольник 1265"/>
          <p:cNvSpPr/>
          <p:nvPr/>
        </p:nvSpPr>
        <p:spPr>
          <a:xfrm>
            <a:off x="8101737" y="540366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1267" name="Прямоугольник 1266"/>
          <p:cNvSpPr/>
          <p:nvPr/>
        </p:nvSpPr>
        <p:spPr>
          <a:xfrm>
            <a:off x="8101737" y="540871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1268" name="Прямоугольник 1267"/>
          <p:cNvSpPr/>
          <p:nvPr/>
        </p:nvSpPr>
        <p:spPr>
          <a:xfrm>
            <a:off x="8100931" y="539448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1269" name="Прямоугольник 1268"/>
          <p:cNvSpPr/>
          <p:nvPr/>
        </p:nvSpPr>
        <p:spPr>
          <a:xfrm>
            <a:off x="8101737" y="539448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1270" name="Прямоугольник 1269"/>
          <p:cNvSpPr/>
          <p:nvPr/>
        </p:nvSpPr>
        <p:spPr>
          <a:xfrm>
            <a:off x="8101737" y="540927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1271" name="Прямоугольник 1270"/>
          <p:cNvSpPr/>
          <p:nvPr/>
        </p:nvSpPr>
        <p:spPr>
          <a:xfrm>
            <a:off x="8101737" y="539448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1272" name="Прямоугольник 1271"/>
          <p:cNvSpPr/>
          <p:nvPr/>
        </p:nvSpPr>
        <p:spPr>
          <a:xfrm>
            <a:off x="8100931" y="539445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1273" name="Прямоугольник 1272"/>
          <p:cNvSpPr/>
          <p:nvPr/>
        </p:nvSpPr>
        <p:spPr>
          <a:xfrm>
            <a:off x="8100931" y="540927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1274" name="Прямоугольник 1273"/>
          <p:cNvSpPr/>
          <p:nvPr/>
        </p:nvSpPr>
        <p:spPr>
          <a:xfrm>
            <a:off x="8100931" y="539662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1275" name="Прямоугольник 1274"/>
          <p:cNvSpPr/>
          <p:nvPr/>
        </p:nvSpPr>
        <p:spPr>
          <a:xfrm>
            <a:off x="8101737" y="540366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1276" name="Прямоугольник 1275"/>
          <p:cNvSpPr/>
          <p:nvPr/>
        </p:nvSpPr>
        <p:spPr>
          <a:xfrm>
            <a:off x="8100931" y="540982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1277" name="Прямоугольник 1276"/>
          <p:cNvSpPr/>
          <p:nvPr/>
        </p:nvSpPr>
        <p:spPr>
          <a:xfrm>
            <a:off x="8100931" y="540393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1278" name="Прямоугольник 1277"/>
          <p:cNvSpPr/>
          <p:nvPr/>
        </p:nvSpPr>
        <p:spPr>
          <a:xfrm>
            <a:off x="8100931" y="540412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1279" name="Прямоугольник 1278"/>
          <p:cNvSpPr/>
          <p:nvPr/>
        </p:nvSpPr>
        <p:spPr>
          <a:xfrm>
            <a:off x="8100931" y="541047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280" name="Прямоугольник 1279"/>
          <p:cNvSpPr/>
          <p:nvPr/>
        </p:nvSpPr>
        <p:spPr>
          <a:xfrm>
            <a:off x="8101737" y="540412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1281" name="Прямоугольник 1280"/>
          <p:cNvSpPr/>
          <p:nvPr/>
        </p:nvSpPr>
        <p:spPr>
          <a:xfrm>
            <a:off x="8100931" y="539603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1282" name="Прямоугольник 1281"/>
          <p:cNvSpPr/>
          <p:nvPr/>
        </p:nvSpPr>
        <p:spPr>
          <a:xfrm>
            <a:off x="8101737" y="539603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1283" name="Прямоугольник 1282"/>
          <p:cNvSpPr/>
          <p:nvPr/>
        </p:nvSpPr>
        <p:spPr>
          <a:xfrm>
            <a:off x="8100149" y="539603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1284" name="Прямоугольник 1283"/>
          <p:cNvSpPr/>
          <p:nvPr/>
        </p:nvSpPr>
        <p:spPr>
          <a:xfrm>
            <a:off x="8100149" y="5396624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1285" name="Прямоугольник 1284"/>
          <p:cNvSpPr/>
          <p:nvPr/>
        </p:nvSpPr>
        <p:spPr>
          <a:xfrm>
            <a:off x="8101737" y="541047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1286" name="Прямоугольник 1285"/>
          <p:cNvSpPr/>
          <p:nvPr/>
        </p:nvSpPr>
        <p:spPr>
          <a:xfrm>
            <a:off x="8100149" y="541047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1287" name="Прямоугольник 1286"/>
          <p:cNvSpPr/>
          <p:nvPr/>
        </p:nvSpPr>
        <p:spPr>
          <a:xfrm>
            <a:off x="8100149" y="5403936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1288" name="Прямоугольник 1287"/>
          <p:cNvSpPr/>
          <p:nvPr/>
        </p:nvSpPr>
        <p:spPr>
          <a:xfrm>
            <a:off x="8101737" y="539377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1289" name="Прямоугольник 1288"/>
          <p:cNvSpPr/>
          <p:nvPr/>
        </p:nvSpPr>
        <p:spPr>
          <a:xfrm>
            <a:off x="8100149" y="5400482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1290" name="Прямоугольник 1289"/>
          <p:cNvSpPr/>
          <p:nvPr/>
        </p:nvSpPr>
        <p:spPr>
          <a:xfrm>
            <a:off x="8101737" y="539377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1291" name="TextBox 1290"/>
          <p:cNvSpPr txBox="1"/>
          <p:nvPr/>
        </p:nvSpPr>
        <p:spPr>
          <a:xfrm>
            <a:off x="8505213" y="5362992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cxnSp>
        <p:nvCxnSpPr>
          <p:cNvPr id="1292" name="Прямая соединительная линия 1291">
            <a:extLst>
              <a:ext uri="{FF2B5EF4-FFF2-40B4-BE49-F238E27FC236}">
                <a16:creationId xmlns:a16="http://schemas.microsoft.com/office/drawing/2014/main" xmlns="" id="{5E40E9AB-D7DA-4A84-BEEC-3CD08ABCF48E}"/>
              </a:ext>
            </a:extLst>
          </p:cNvPr>
          <p:cNvCxnSpPr>
            <a:cxnSpLocks/>
          </p:cNvCxnSpPr>
          <p:nvPr/>
        </p:nvCxnSpPr>
        <p:spPr>
          <a:xfrm>
            <a:off x="2641592" y="5804148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3" name="Прямая соединительная линия 1292">
            <a:extLst>
              <a:ext uri="{FF2B5EF4-FFF2-40B4-BE49-F238E27FC236}">
                <a16:creationId xmlns:a16="http://schemas.microsoft.com/office/drawing/2014/main" xmlns="" id="{EC9C06BE-C7D8-4C70-A98C-B4F7AB4267F4}"/>
              </a:ext>
            </a:extLst>
          </p:cNvPr>
          <p:cNvCxnSpPr>
            <a:cxnSpLocks/>
          </p:cNvCxnSpPr>
          <p:nvPr/>
        </p:nvCxnSpPr>
        <p:spPr>
          <a:xfrm>
            <a:off x="2793992" y="5804148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4" name="Прямая соединительная линия 1293">
            <a:extLst>
              <a:ext uri="{FF2B5EF4-FFF2-40B4-BE49-F238E27FC236}">
                <a16:creationId xmlns:a16="http://schemas.microsoft.com/office/drawing/2014/main" xmlns="" id="{FF931330-A47A-4F61-B464-CA9F7B63F00F}"/>
              </a:ext>
            </a:extLst>
          </p:cNvPr>
          <p:cNvCxnSpPr>
            <a:cxnSpLocks/>
          </p:cNvCxnSpPr>
          <p:nvPr/>
        </p:nvCxnSpPr>
        <p:spPr>
          <a:xfrm>
            <a:off x="2936867" y="5804148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5" name="Прямая соединительная линия 1294">
            <a:extLst>
              <a:ext uri="{FF2B5EF4-FFF2-40B4-BE49-F238E27FC236}">
                <a16:creationId xmlns:a16="http://schemas.microsoft.com/office/drawing/2014/main" xmlns="" id="{E6FEC3BB-7600-4623-94EB-29199910EDA9}"/>
              </a:ext>
            </a:extLst>
          </p:cNvPr>
          <p:cNvCxnSpPr>
            <a:cxnSpLocks/>
          </p:cNvCxnSpPr>
          <p:nvPr/>
        </p:nvCxnSpPr>
        <p:spPr>
          <a:xfrm>
            <a:off x="3079742" y="5804148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6" name="Прямая соединительная линия 1295">
            <a:extLst>
              <a:ext uri="{FF2B5EF4-FFF2-40B4-BE49-F238E27FC236}">
                <a16:creationId xmlns:a16="http://schemas.microsoft.com/office/drawing/2014/main" xmlns="" id="{477BD077-E13B-4DA0-9C0B-BE6D89B67ED5}"/>
              </a:ext>
            </a:extLst>
          </p:cNvPr>
          <p:cNvCxnSpPr/>
          <p:nvPr/>
        </p:nvCxnSpPr>
        <p:spPr>
          <a:xfrm>
            <a:off x="2566980" y="5942488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7" name="Прямая соединительная линия 1296">
            <a:extLst>
              <a:ext uri="{FF2B5EF4-FFF2-40B4-BE49-F238E27FC236}">
                <a16:creationId xmlns:a16="http://schemas.microsoft.com/office/drawing/2014/main" xmlns="" id="{7FCEA58E-CBB0-46A7-B97D-41E5C78AB865}"/>
              </a:ext>
            </a:extLst>
          </p:cNvPr>
          <p:cNvCxnSpPr>
            <a:cxnSpLocks/>
          </p:cNvCxnSpPr>
          <p:nvPr/>
        </p:nvCxnSpPr>
        <p:spPr>
          <a:xfrm>
            <a:off x="3289292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8" name="Прямая соединительная линия 1297">
            <a:extLst>
              <a:ext uri="{FF2B5EF4-FFF2-40B4-BE49-F238E27FC236}">
                <a16:creationId xmlns:a16="http://schemas.microsoft.com/office/drawing/2014/main" xmlns="" id="{6EFEF927-04B4-4B41-BCE6-F77F3FBB7A92}"/>
              </a:ext>
            </a:extLst>
          </p:cNvPr>
          <p:cNvCxnSpPr>
            <a:cxnSpLocks/>
          </p:cNvCxnSpPr>
          <p:nvPr/>
        </p:nvCxnSpPr>
        <p:spPr>
          <a:xfrm>
            <a:off x="3441692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9" name="Прямая соединительная линия 1298">
            <a:extLst>
              <a:ext uri="{FF2B5EF4-FFF2-40B4-BE49-F238E27FC236}">
                <a16:creationId xmlns:a16="http://schemas.microsoft.com/office/drawing/2014/main" xmlns="" id="{513C9185-4627-4CE5-BAE1-B284690D73A3}"/>
              </a:ext>
            </a:extLst>
          </p:cNvPr>
          <p:cNvCxnSpPr>
            <a:cxnSpLocks/>
          </p:cNvCxnSpPr>
          <p:nvPr/>
        </p:nvCxnSpPr>
        <p:spPr>
          <a:xfrm>
            <a:off x="3584567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0" name="Прямая соединительная линия 1299">
            <a:extLst>
              <a:ext uri="{FF2B5EF4-FFF2-40B4-BE49-F238E27FC236}">
                <a16:creationId xmlns:a16="http://schemas.microsoft.com/office/drawing/2014/main" xmlns="" id="{31A2532E-CA2D-4CA2-A72D-843909130FC8}"/>
              </a:ext>
            </a:extLst>
          </p:cNvPr>
          <p:cNvCxnSpPr>
            <a:cxnSpLocks/>
          </p:cNvCxnSpPr>
          <p:nvPr/>
        </p:nvCxnSpPr>
        <p:spPr>
          <a:xfrm>
            <a:off x="3727442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1" name="Прямая соединительная линия 1300">
            <a:extLst>
              <a:ext uri="{FF2B5EF4-FFF2-40B4-BE49-F238E27FC236}">
                <a16:creationId xmlns:a16="http://schemas.microsoft.com/office/drawing/2014/main" xmlns="" id="{0F10C7C1-3B2B-4C52-B4F6-971D46278C97}"/>
              </a:ext>
            </a:extLst>
          </p:cNvPr>
          <p:cNvCxnSpPr/>
          <p:nvPr/>
        </p:nvCxnSpPr>
        <p:spPr>
          <a:xfrm>
            <a:off x="3214680" y="593657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2" name="Прямая соединительная линия 1301">
            <a:extLst>
              <a:ext uri="{FF2B5EF4-FFF2-40B4-BE49-F238E27FC236}">
                <a16:creationId xmlns:a16="http://schemas.microsoft.com/office/drawing/2014/main" xmlns="" id="{9A8E5810-8436-4219-A929-9F138571D31D}"/>
              </a:ext>
            </a:extLst>
          </p:cNvPr>
          <p:cNvCxnSpPr>
            <a:cxnSpLocks/>
          </p:cNvCxnSpPr>
          <p:nvPr/>
        </p:nvCxnSpPr>
        <p:spPr>
          <a:xfrm>
            <a:off x="3956042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3" name="Прямая соединительная линия 1302">
            <a:extLst>
              <a:ext uri="{FF2B5EF4-FFF2-40B4-BE49-F238E27FC236}">
                <a16:creationId xmlns:a16="http://schemas.microsoft.com/office/drawing/2014/main" xmlns="" id="{72832532-455B-4575-A54F-674F8E3CCB02}"/>
              </a:ext>
            </a:extLst>
          </p:cNvPr>
          <p:cNvCxnSpPr>
            <a:cxnSpLocks/>
          </p:cNvCxnSpPr>
          <p:nvPr/>
        </p:nvCxnSpPr>
        <p:spPr>
          <a:xfrm>
            <a:off x="4108442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4" name="Прямая соединительная линия 1303">
            <a:extLst>
              <a:ext uri="{FF2B5EF4-FFF2-40B4-BE49-F238E27FC236}">
                <a16:creationId xmlns:a16="http://schemas.microsoft.com/office/drawing/2014/main" xmlns="" id="{37297A8D-68DF-4BCD-A206-20C10AACEFB7}"/>
              </a:ext>
            </a:extLst>
          </p:cNvPr>
          <p:cNvCxnSpPr>
            <a:cxnSpLocks/>
          </p:cNvCxnSpPr>
          <p:nvPr/>
        </p:nvCxnSpPr>
        <p:spPr>
          <a:xfrm>
            <a:off x="4251317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5" name="Прямая соединительная линия 1304">
            <a:extLst>
              <a:ext uri="{FF2B5EF4-FFF2-40B4-BE49-F238E27FC236}">
                <a16:creationId xmlns:a16="http://schemas.microsoft.com/office/drawing/2014/main" xmlns="" id="{2FD38658-E240-4699-A8E4-BC9E6E8E94B4}"/>
              </a:ext>
            </a:extLst>
          </p:cNvPr>
          <p:cNvCxnSpPr>
            <a:cxnSpLocks/>
          </p:cNvCxnSpPr>
          <p:nvPr/>
        </p:nvCxnSpPr>
        <p:spPr>
          <a:xfrm>
            <a:off x="4394192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6" name="Прямая соединительная линия 1305">
            <a:extLst>
              <a:ext uri="{FF2B5EF4-FFF2-40B4-BE49-F238E27FC236}">
                <a16:creationId xmlns:a16="http://schemas.microsoft.com/office/drawing/2014/main" xmlns="" id="{755B6FE1-6B5F-43F7-AF0F-2A3F983AD8A1}"/>
              </a:ext>
            </a:extLst>
          </p:cNvPr>
          <p:cNvCxnSpPr/>
          <p:nvPr/>
        </p:nvCxnSpPr>
        <p:spPr>
          <a:xfrm>
            <a:off x="3881430" y="593657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7" name="Прямая соединительная линия 1306">
            <a:extLst>
              <a:ext uri="{FF2B5EF4-FFF2-40B4-BE49-F238E27FC236}">
                <a16:creationId xmlns:a16="http://schemas.microsoft.com/office/drawing/2014/main" xmlns="" id="{0B9B9E1E-F905-4C1E-BCBF-DCD292C583E4}"/>
              </a:ext>
            </a:extLst>
          </p:cNvPr>
          <p:cNvCxnSpPr>
            <a:cxnSpLocks/>
          </p:cNvCxnSpPr>
          <p:nvPr/>
        </p:nvCxnSpPr>
        <p:spPr>
          <a:xfrm>
            <a:off x="4689467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8" name="Прямая соединительная линия 1307">
            <a:extLst>
              <a:ext uri="{FF2B5EF4-FFF2-40B4-BE49-F238E27FC236}">
                <a16:creationId xmlns:a16="http://schemas.microsoft.com/office/drawing/2014/main" xmlns="" id="{8EE32549-2B91-4038-B570-A266D154A762}"/>
              </a:ext>
            </a:extLst>
          </p:cNvPr>
          <p:cNvCxnSpPr>
            <a:cxnSpLocks/>
          </p:cNvCxnSpPr>
          <p:nvPr/>
        </p:nvCxnSpPr>
        <p:spPr>
          <a:xfrm>
            <a:off x="4841867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9" name="Прямая соединительная линия 1308">
            <a:extLst>
              <a:ext uri="{FF2B5EF4-FFF2-40B4-BE49-F238E27FC236}">
                <a16:creationId xmlns:a16="http://schemas.microsoft.com/office/drawing/2014/main" xmlns="" id="{D64739BC-2569-4EF8-BDAC-BC83B839CE33}"/>
              </a:ext>
            </a:extLst>
          </p:cNvPr>
          <p:cNvCxnSpPr>
            <a:cxnSpLocks/>
          </p:cNvCxnSpPr>
          <p:nvPr/>
        </p:nvCxnSpPr>
        <p:spPr>
          <a:xfrm>
            <a:off x="4984742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0" name="Прямая соединительная линия 1309">
            <a:extLst>
              <a:ext uri="{FF2B5EF4-FFF2-40B4-BE49-F238E27FC236}">
                <a16:creationId xmlns:a16="http://schemas.microsoft.com/office/drawing/2014/main" xmlns="" id="{0265FF0F-D25F-46C2-B3C3-E9DD3E010ADE}"/>
              </a:ext>
            </a:extLst>
          </p:cNvPr>
          <p:cNvCxnSpPr>
            <a:cxnSpLocks/>
          </p:cNvCxnSpPr>
          <p:nvPr/>
        </p:nvCxnSpPr>
        <p:spPr>
          <a:xfrm>
            <a:off x="5127617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1" name="Прямая соединительная линия 1310">
            <a:extLst>
              <a:ext uri="{FF2B5EF4-FFF2-40B4-BE49-F238E27FC236}">
                <a16:creationId xmlns:a16="http://schemas.microsoft.com/office/drawing/2014/main" xmlns="" id="{2DA751E1-DAA5-4F9A-9FFF-7587F3A92A67}"/>
              </a:ext>
            </a:extLst>
          </p:cNvPr>
          <p:cNvCxnSpPr/>
          <p:nvPr/>
        </p:nvCxnSpPr>
        <p:spPr>
          <a:xfrm>
            <a:off x="4614855" y="593657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2" name="Прямая соединительная линия 1311">
            <a:extLst>
              <a:ext uri="{FF2B5EF4-FFF2-40B4-BE49-F238E27FC236}">
                <a16:creationId xmlns:a16="http://schemas.microsoft.com/office/drawing/2014/main" xmlns="" id="{75BD6D87-630A-490A-8DD2-592AB81A5FEC}"/>
              </a:ext>
            </a:extLst>
          </p:cNvPr>
          <p:cNvCxnSpPr>
            <a:cxnSpLocks/>
          </p:cNvCxnSpPr>
          <p:nvPr/>
        </p:nvCxnSpPr>
        <p:spPr>
          <a:xfrm>
            <a:off x="5389555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3" name="Прямая соединительная линия 1312">
            <a:extLst>
              <a:ext uri="{FF2B5EF4-FFF2-40B4-BE49-F238E27FC236}">
                <a16:creationId xmlns:a16="http://schemas.microsoft.com/office/drawing/2014/main" xmlns="" id="{23FC54BB-2883-41D2-8107-FD4E4FD6FA09}"/>
              </a:ext>
            </a:extLst>
          </p:cNvPr>
          <p:cNvCxnSpPr>
            <a:cxnSpLocks/>
          </p:cNvCxnSpPr>
          <p:nvPr/>
        </p:nvCxnSpPr>
        <p:spPr>
          <a:xfrm>
            <a:off x="5541955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4" name="Прямая соединительная линия 1313">
            <a:extLst>
              <a:ext uri="{FF2B5EF4-FFF2-40B4-BE49-F238E27FC236}">
                <a16:creationId xmlns:a16="http://schemas.microsoft.com/office/drawing/2014/main" xmlns="" id="{70BE3FF0-A54F-4B33-8313-6264FC4800EA}"/>
              </a:ext>
            </a:extLst>
          </p:cNvPr>
          <p:cNvCxnSpPr>
            <a:cxnSpLocks/>
          </p:cNvCxnSpPr>
          <p:nvPr/>
        </p:nvCxnSpPr>
        <p:spPr>
          <a:xfrm>
            <a:off x="5684830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5" name="Прямая соединительная линия 1314">
            <a:extLst>
              <a:ext uri="{FF2B5EF4-FFF2-40B4-BE49-F238E27FC236}">
                <a16:creationId xmlns:a16="http://schemas.microsoft.com/office/drawing/2014/main" xmlns="" id="{E20A57E0-F99A-4CEB-BF44-0EAE40B3717B}"/>
              </a:ext>
            </a:extLst>
          </p:cNvPr>
          <p:cNvCxnSpPr>
            <a:cxnSpLocks/>
          </p:cNvCxnSpPr>
          <p:nvPr/>
        </p:nvCxnSpPr>
        <p:spPr>
          <a:xfrm>
            <a:off x="5827705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6" name="Прямая соединительная линия 1315">
            <a:extLst>
              <a:ext uri="{FF2B5EF4-FFF2-40B4-BE49-F238E27FC236}">
                <a16:creationId xmlns:a16="http://schemas.microsoft.com/office/drawing/2014/main" xmlns="" id="{5B05984A-5626-4BBC-A0E6-0DA42AFAA9FE}"/>
              </a:ext>
            </a:extLst>
          </p:cNvPr>
          <p:cNvCxnSpPr/>
          <p:nvPr/>
        </p:nvCxnSpPr>
        <p:spPr>
          <a:xfrm>
            <a:off x="5314943" y="593657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7" name="Прямая соединительная линия 1316">
            <a:extLst>
              <a:ext uri="{FF2B5EF4-FFF2-40B4-BE49-F238E27FC236}">
                <a16:creationId xmlns:a16="http://schemas.microsoft.com/office/drawing/2014/main" xmlns="" id="{5B943E72-7D09-44FD-B43E-EEF1355BA537}"/>
              </a:ext>
            </a:extLst>
          </p:cNvPr>
          <p:cNvCxnSpPr>
            <a:cxnSpLocks/>
          </p:cNvCxnSpPr>
          <p:nvPr/>
        </p:nvCxnSpPr>
        <p:spPr>
          <a:xfrm>
            <a:off x="6046780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8" name="Прямая соединительная линия 1317">
            <a:extLst>
              <a:ext uri="{FF2B5EF4-FFF2-40B4-BE49-F238E27FC236}">
                <a16:creationId xmlns:a16="http://schemas.microsoft.com/office/drawing/2014/main" xmlns="" id="{D8290432-5757-438A-9917-DBE4D7E33502}"/>
              </a:ext>
            </a:extLst>
          </p:cNvPr>
          <p:cNvCxnSpPr>
            <a:cxnSpLocks/>
          </p:cNvCxnSpPr>
          <p:nvPr/>
        </p:nvCxnSpPr>
        <p:spPr>
          <a:xfrm>
            <a:off x="6199180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9" name="Прямая соединительная линия 1318">
            <a:extLst>
              <a:ext uri="{FF2B5EF4-FFF2-40B4-BE49-F238E27FC236}">
                <a16:creationId xmlns:a16="http://schemas.microsoft.com/office/drawing/2014/main" xmlns="" id="{D4CBA9E0-182E-45E8-8582-7D8E5BD06EFF}"/>
              </a:ext>
            </a:extLst>
          </p:cNvPr>
          <p:cNvCxnSpPr>
            <a:cxnSpLocks/>
          </p:cNvCxnSpPr>
          <p:nvPr/>
        </p:nvCxnSpPr>
        <p:spPr>
          <a:xfrm>
            <a:off x="6342055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0" name="Прямая соединительная линия 1319">
            <a:extLst>
              <a:ext uri="{FF2B5EF4-FFF2-40B4-BE49-F238E27FC236}">
                <a16:creationId xmlns:a16="http://schemas.microsoft.com/office/drawing/2014/main" xmlns="" id="{24E1721B-E21D-4098-9738-EC48188BDA15}"/>
              </a:ext>
            </a:extLst>
          </p:cNvPr>
          <p:cNvCxnSpPr>
            <a:cxnSpLocks/>
          </p:cNvCxnSpPr>
          <p:nvPr/>
        </p:nvCxnSpPr>
        <p:spPr>
          <a:xfrm>
            <a:off x="6484930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1" name="Прямая соединительная линия 1320">
            <a:extLst>
              <a:ext uri="{FF2B5EF4-FFF2-40B4-BE49-F238E27FC236}">
                <a16:creationId xmlns:a16="http://schemas.microsoft.com/office/drawing/2014/main" xmlns="" id="{86B05B54-2543-411A-8952-B3B09A0C778F}"/>
              </a:ext>
            </a:extLst>
          </p:cNvPr>
          <p:cNvCxnSpPr/>
          <p:nvPr/>
        </p:nvCxnSpPr>
        <p:spPr>
          <a:xfrm>
            <a:off x="5972168" y="593657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2" name="Прямая соединительная линия 1321">
            <a:extLst>
              <a:ext uri="{FF2B5EF4-FFF2-40B4-BE49-F238E27FC236}">
                <a16:creationId xmlns:a16="http://schemas.microsoft.com/office/drawing/2014/main" xmlns="" id="{590887AE-3A4E-410C-8C2D-E7F58089AC7E}"/>
              </a:ext>
            </a:extLst>
          </p:cNvPr>
          <p:cNvCxnSpPr>
            <a:cxnSpLocks/>
          </p:cNvCxnSpPr>
          <p:nvPr/>
        </p:nvCxnSpPr>
        <p:spPr>
          <a:xfrm>
            <a:off x="6699242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3" name="Прямая соединительная линия 1322">
            <a:extLst>
              <a:ext uri="{FF2B5EF4-FFF2-40B4-BE49-F238E27FC236}">
                <a16:creationId xmlns:a16="http://schemas.microsoft.com/office/drawing/2014/main" xmlns="" id="{6A1009FA-77DD-4592-A9BC-3AC07C3A43B5}"/>
              </a:ext>
            </a:extLst>
          </p:cNvPr>
          <p:cNvCxnSpPr>
            <a:cxnSpLocks/>
          </p:cNvCxnSpPr>
          <p:nvPr/>
        </p:nvCxnSpPr>
        <p:spPr>
          <a:xfrm>
            <a:off x="6851642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4" name="Прямая соединительная линия 1323">
            <a:extLst>
              <a:ext uri="{FF2B5EF4-FFF2-40B4-BE49-F238E27FC236}">
                <a16:creationId xmlns:a16="http://schemas.microsoft.com/office/drawing/2014/main" xmlns="" id="{25031F0D-84A1-497E-834E-F9C0B8E137BB}"/>
              </a:ext>
            </a:extLst>
          </p:cNvPr>
          <p:cNvCxnSpPr>
            <a:cxnSpLocks/>
          </p:cNvCxnSpPr>
          <p:nvPr/>
        </p:nvCxnSpPr>
        <p:spPr>
          <a:xfrm>
            <a:off x="6994517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5" name="Прямая соединительная линия 1324">
            <a:extLst>
              <a:ext uri="{FF2B5EF4-FFF2-40B4-BE49-F238E27FC236}">
                <a16:creationId xmlns:a16="http://schemas.microsoft.com/office/drawing/2014/main" xmlns="" id="{34C8C821-5464-4E1D-A82C-264FD1DCDF2A}"/>
              </a:ext>
            </a:extLst>
          </p:cNvPr>
          <p:cNvCxnSpPr>
            <a:cxnSpLocks/>
          </p:cNvCxnSpPr>
          <p:nvPr/>
        </p:nvCxnSpPr>
        <p:spPr>
          <a:xfrm>
            <a:off x="7137392" y="5798239"/>
            <a:ext cx="0" cy="294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6" name="Прямая соединительная линия 1325">
            <a:extLst>
              <a:ext uri="{FF2B5EF4-FFF2-40B4-BE49-F238E27FC236}">
                <a16:creationId xmlns:a16="http://schemas.microsoft.com/office/drawing/2014/main" xmlns="" id="{731EA3AA-C5D5-4A58-9B9B-CD772B0C9B76}"/>
              </a:ext>
            </a:extLst>
          </p:cNvPr>
          <p:cNvCxnSpPr/>
          <p:nvPr/>
        </p:nvCxnSpPr>
        <p:spPr>
          <a:xfrm>
            <a:off x="6624630" y="5936579"/>
            <a:ext cx="581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7" name="Прямоугольник 1326"/>
          <p:cNvSpPr/>
          <p:nvPr/>
        </p:nvSpPr>
        <p:spPr>
          <a:xfrm>
            <a:off x="8173860" y="578200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</a:p>
        </p:txBody>
      </p:sp>
      <p:sp>
        <p:nvSpPr>
          <p:cNvPr id="1328" name="Прямоугольник 1327"/>
          <p:cNvSpPr/>
          <p:nvPr/>
        </p:nvSpPr>
        <p:spPr>
          <a:xfrm>
            <a:off x="8173860" y="578200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</a:t>
            </a:r>
          </a:p>
        </p:txBody>
      </p:sp>
      <p:sp>
        <p:nvSpPr>
          <p:cNvPr id="1329" name="Прямоугольник 1328"/>
          <p:cNvSpPr/>
          <p:nvPr/>
        </p:nvSpPr>
        <p:spPr>
          <a:xfrm>
            <a:off x="8173860" y="578200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</a:p>
        </p:txBody>
      </p:sp>
      <p:sp>
        <p:nvSpPr>
          <p:cNvPr id="1330" name="Прямоугольник 1329"/>
          <p:cNvSpPr/>
          <p:nvPr/>
        </p:nvSpPr>
        <p:spPr>
          <a:xfrm>
            <a:off x="8173860" y="5776096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</a:t>
            </a:r>
          </a:p>
        </p:txBody>
      </p:sp>
      <p:sp>
        <p:nvSpPr>
          <p:cNvPr id="1331" name="Прямоугольник 1330"/>
          <p:cNvSpPr/>
          <p:nvPr/>
        </p:nvSpPr>
        <p:spPr>
          <a:xfrm>
            <a:off x="8173860" y="5767302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</a:t>
            </a:r>
          </a:p>
        </p:txBody>
      </p:sp>
      <p:sp>
        <p:nvSpPr>
          <p:cNvPr id="1332" name="Прямоугольник 1331"/>
          <p:cNvSpPr/>
          <p:nvPr/>
        </p:nvSpPr>
        <p:spPr>
          <a:xfrm>
            <a:off x="8173860" y="577321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</a:p>
        </p:txBody>
      </p:sp>
      <p:sp>
        <p:nvSpPr>
          <p:cNvPr id="1333" name="Прямоугольник 1332"/>
          <p:cNvSpPr/>
          <p:nvPr/>
        </p:nvSpPr>
        <p:spPr>
          <a:xfrm>
            <a:off x="8173860" y="5776390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</a:t>
            </a:r>
          </a:p>
        </p:txBody>
      </p:sp>
      <p:sp>
        <p:nvSpPr>
          <p:cNvPr id="1334" name="Прямоугольник 1333"/>
          <p:cNvSpPr/>
          <p:nvPr/>
        </p:nvSpPr>
        <p:spPr>
          <a:xfrm>
            <a:off x="8173860" y="578200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</a:p>
        </p:txBody>
      </p:sp>
      <p:sp>
        <p:nvSpPr>
          <p:cNvPr id="1335" name="Прямоугольник 1334"/>
          <p:cNvSpPr/>
          <p:nvPr/>
        </p:nvSpPr>
        <p:spPr>
          <a:xfrm>
            <a:off x="8174666" y="5773211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</a:p>
        </p:txBody>
      </p:sp>
      <p:sp>
        <p:nvSpPr>
          <p:cNvPr id="1336" name="Прямоугольник 1335"/>
          <p:cNvSpPr/>
          <p:nvPr/>
        </p:nvSpPr>
        <p:spPr>
          <a:xfrm>
            <a:off x="8173860" y="5776095"/>
            <a:ext cx="3305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</a:p>
        </p:txBody>
      </p:sp>
      <p:sp>
        <p:nvSpPr>
          <p:cNvPr id="1337" name="Прямоугольник 1336"/>
          <p:cNvSpPr/>
          <p:nvPr/>
        </p:nvSpPr>
        <p:spPr>
          <a:xfrm>
            <a:off x="8101730" y="578200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</p:txBody>
      </p:sp>
      <p:sp>
        <p:nvSpPr>
          <p:cNvPr id="1338" name="Прямоугольник 1337"/>
          <p:cNvSpPr/>
          <p:nvPr/>
        </p:nvSpPr>
        <p:spPr>
          <a:xfrm>
            <a:off x="8101730" y="577639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</a:t>
            </a:r>
          </a:p>
        </p:txBody>
      </p:sp>
      <p:sp>
        <p:nvSpPr>
          <p:cNvPr id="1339" name="Прямоугольник 1338"/>
          <p:cNvSpPr/>
          <p:nvPr/>
        </p:nvSpPr>
        <p:spPr>
          <a:xfrm>
            <a:off x="8101730" y="578144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12</a:t>
            </a:r>
          </a:p>
        </p:txBody>
      </p:sp>
      <p:sp>
        <p:nvSpPr>
          <p:cNvPr id="1340" name="Прямоугольник 1339"/>
          <p:cNvSpPr/>
          <p:nvPr/>
        </p:nvSpPr>
        <p:spPr>
          <a:xfrm>
            <a:off x="8100924" y="576721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</a:p>
        </p:txBody>
      </p:sp>
      <p:sp>
        <p:nvSpPr>
          <p:cNvPr id="1341" name="Прямоугольник 1340"/>
          <p:cNvSpPr/>
          <p:nvPr/>
        </p:nvSpPr>
        <p:spPr>
          <a:xfrm>
            <a:off x="8101730" y="576721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</a:p>
        </p:txBody>
      </p:sp>
      <p:sp>
        <p:nvSpPr>
          <p:cNvPr id="1342" name="Прямоугольник 1341"/>
          <p:cNvSpPr/>
          <p:nvPr/>
        </p:nvSpPr>
        <p:spPr>
          <a:xfrm>
            <a:off x="8101730" y="578200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</a:t>
            </a:r>
          </a:p>
        </p:txBody>
      </p:sp>
      <p:sp>
        <p:nvSpPr>
          <p:cNvPr id="1343" name="Прямоугольник 1342"/>
          <p:cNvSpPr/>
          <p:nvPr/>
        </p:nvSpPr>
        <p:spPr>
          <a:xfrm>
            <a:off x="8101730" y="576721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16</a:t>
            </a:r>
          </a:p>
        </p:txBody>
      </p:sp>
      <p:sp>
        <p:nvSpPr>
          <p:cNvPr id="1344" name="Прямоугольник 1343"/>
          <p:cNvSpPr/>
          <p:nvPr/>
        </p:nvSpPr>
        <p:spPr>
          <a:xfrm>
            <a:off x="8100924" y="576717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17</a:t>
            </a:r>
          </a:p>
        </p:txBody>
      </p:sp>
      <p:sp>
        <p:nvSpPr>
          <p:cNvPr id="1345" name="Прямоугольник 1344"/>
          <p:cNvSpPr/>
          <p:nvPr/>
        </p:nvSpPr>
        <p:spPr>
          <a:xfrm>
            <a:off x="8100924" y="578200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18</a:t>
            </a:r>
          </a:p>
        </p:txBody>
      </p:sp>
      <p:sp>
        <p:nvSpPr>
          <p:cNvPr id="1346" name="Прямоугольник 1345"/>
          <p:cNvSpPr/>
          <p:nvPr/>
        </p:nvSpPr>
        <p:spPr>
          <a:xfrm>
            <a:off x="8100924" y="576935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</a:t>
            </a:r>
          </a:p>
        </p:txBody>
      </p:sp>
      <p:sp>
        <p:nvSpPr>
          <p:cNvPr id="1347" name="Прямоугольник 1346"/>
          <p:cNvSpPr/>
          <p:nvPr/>
        </p:nvSpPr>
        <p:spPr>
          <a:xfrm>
            <a:off x="8101730" y="577639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</a:p>
        </p:txBody>
      </p:sp>
      <p:sp>
        <p:nvSpPr>
          <p:cNvPr id="1348" name="Прямоугольник 1347"/>
          <p:cNvSpPr/>
          <p:nvPr/>
        </p:nvSpPr>
        <p:spPr>
          <a:xfrm>
            <a:off x="8100924" y="578255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21</a:t>
            </a:r>
          </a:p>
        </p:txBody>
      </p:sp>
      <p:sp>
        <p:nvSpPr>
          <p:cNvPr id="1349" name="Прямоугольник 1348"/>
          <p:cNvSpPr/>
          <p:nvPr/>
        </p:nvSpPr>
        <p:spPr>
          <a:xfrm>
            <a:off x="8100924" y="577666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22</a:t>
            </a:r>
          </a:p>
        </p:txBody>
      </p:sp>
      <p:sp>
        <p:nvSpPr>
          <p:cNvPr id="1350" name="Прямоугольник 1349"/>
          <p:cNvSpPr/>
          <p:nvPr/>
        </p:nvSpPr>
        <p:spPr>
          <a:xfrm>
            <a:off x="8100924" y="577685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23</a:t>
            </a:r>
          </a:p>
        </p:txBody>
      </p:sp>
      <p:sp>
        <p:nvSpPr>
          <p:cNvPr id="1351" name="Прямоугольник 1350"/>
          <p:cNvSpPr/>
          <p:nvPr/>
        </p:nvSpPr>
        <p:spPr>
          <a:xfrm>
            <a:off x="8100924" y="57832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24</a:t>
            </a:r>
          </a:p>
        </p:txBody>
      </p:sp>
      <p:sp>
        <p:nvSpPr>
          <p:cNvPr id="1352" name="Прямоугольник 1351"/>
          <p:cNvSpPr/>
          <p:nvPr/>
        </p:nvSpPr>
        <p:spPr>
          <a:xfrm>
            <a:off x="8101730" y="577685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25</a:t>
            </a:r>
          </a:p>
        </p:txBody>
      </p:sp>
      <p:sp>
        <p:nvSpPr>
          <p:cNvPr id="1353" name="Прямоугольник 1352"/>
          <p:cNvSpPr/>
          <p:nvPr/>
        </p:nvSpPr>
        <p:spPr>
          <a:xfrm>
            <a:off x="8100924" y="576876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26</a:t>
            </a:r>
          </a:p>
        </p:txBody>
      </p:sp>
      <p:sp>
        <p:nvSpPr>
          <p:cNvPr id="1354" name="Прямоугольник 1353"/>
          <p:cNvSpPr/>
          <p:nvPr/>
        </p:nvSpPr>
        <p:spPr>
          <a:xfrm>
            <a:off x="8101730" y="576876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27</a:t>
            </a:r>
          </a:p>
        </p:txBody>
      </p:sp>
      <p:sp>
        <p:nvSpPr>
          <p:cNvPr id="1355" name="Прямоугольник 1354"/>
          <p:cNvSpPr/>
          <p:nvPr/>
        </p:nvSpPr>
        <p:spPr>
          <a:xfrm>
            <a:off x="8100142" y="5768768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28</a:t>
            </a:r>
          </a:p>
        </p:txBody>
      </p:sp>
      <p:sp>
        <p:nvSpPr>
          <p:cNvPr id="1356" name="Прямоугольник 1355"/>
          <p:cNvSpPr/>
          <p:nvPr/>
        </p:nvSpPr>
        <p:spPr>
          <a:xfrm>
            <a:off x="8100142" y="5769353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29</a:t>
            </a:r>
          </a:p>
        </p:txBody>
      </p:sp>
      <p:sp>
        <p:nvSpPr>
          <p:cNvPr id="1357" name="Прямоугольник 1356"/>
          <p:cNvSpPr/>
          <p:nvPr/>
        </p:nvSpPr>
        <p:spPr>
          <a:xfrm>
            <a:off x="8101730" y="57832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30</a:t>
            </a:r>
          </a:p>
        </p:txBody>
      </p:sp>
      <p:sp>
        <p:nvSpPr>
          <p:cNvPr id="1358" name="Прямоугольник 1357"/>
          <p:cNvSpPr/>
          <p:nvPr/>
        </p:nvSpPr>
        <p:spPr>
          <a:xfrm>
            <a:off x="8100142" y="5783200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31</a:t>
            </a:r>
          </a:p>
        </p:txBody>
      </p:sp>
      <p:sp>
        <p:nvSpPr>
          <p:cNvPr id="1359" name="Прямоугольник 1358"/>
          <p:cNvSpPr/>
          <p:nvPr/>
        </p:nvSpPr>
        <p:spPr>
          <a:xfrm>
            <a:off x="8100142" y="5776665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32</a:t>
            </a:r>
          </a:p>
        </p:txBody>
      </p:sp>
      <p:sp>
        <p:nvSpPr>
          <p:cNvPr id="1360" name="Прямоугольник 1359"/>
          <p:cNvSpPr/>
          <p:nvPr/>
        </p:nvSpPr>
        <p:spPr>
          <a:xfrm>
            <a:off x="8101730" y="576649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33</a:t>
            </a:r>
          </a:p>
        </p:txBody>
      </p:sp>
      <p:sp>
        <p:nvSpPr>
          <p:cNvPr id="1361" name="Прямоугольник 1360"/>
          <p:cNvSpPr/>
          <p:nvPr/>
        </p:nvSpPr>
        <p:spPr>
          <a:xfrm>
            <a:off x="8100142" y="5773211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34</a:t>
            </a:r>
          </a:p>
        </p:txBody>
      </p:sp>
      <p:sp>
        <p:nvSpPr>
          <p:cNvPr id="1362" name="Прямоугольник 1361"/>
          <p:cNvSpPr/>
          <p:nvPr/>
        </p:nvSpPr>
        <p:spPr>
          <a:xfrm>
            <a:off x="8101730" y="5766499"/>
            <a:ext cx="47641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35</a:t>
            </a:r>
          </a:p>
        </p:txBody>
      </p:sp>
      <p:sp>
        <p:nvSpPr>
          <p:cNvPr id="1363" name="TextBox 1362"/>
          <p:cNvSpPr txBox="1"/>
          <p:nvPr/>
        </p:nvSpPr>
        <p:spPr>
          <a:xfrm>
            <a:off x="8505206" y="5735721"/>
            <a:ext cx="4355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rgbClr val="FF0000"/>
                </a:solidFill>
              </a:rPr>
              <a:t>макс</a:t>
            </a:r>
          </a:p>
        </p:txBody>
      </p:sp>
      <p:sp>
        <p:nvSpPr>
          <p:cNvPr id="1364" name="Объект 2">
            <a:extLst>
              <a:ext uri="{FF2B5EF4-FFF2-40B4-BE49-F238E27FC236}">
                <a16:creationId xmlns:a16="http://schemas.microsoft.com/office/drawing/2014/main" xmlns="" id="{E1FF95C8-32DF-4E1E-AE64-4283D5AEDE74}"/>
              </a:ext>
            </a:extLst>
          </p:cNvPr>
          <p:cNvSpPr txBox="1">
            <a:spLocks/>
          </p:cNvSpPr>
          <p:nvPr/>
        </p:nvSpPr>
        <p:spPr>
          <a:xfrm>
            <a:off x="4700579" y="718815"/>
            <a:ext cx="4118928" cy="3504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050" i="1" dirty="0"/>
              <a:t>Нажмите на «+1» для увеличения показателя на 1</a:t>
            </a:r>
            <a:br>
              <a:rPr lang="ru-RU" sz="1050" i="1" dirty="0"/>
            </a:br>
            <a:r>
              <a:rPr lang="ru-RU" sz="1050" i="1" dirty="0"/>
              <a:t>При появлении надписи «макс» на «+1» достигнут предел</a:t>
            </a:r>
          </a:p>
        </p:txBody>
      </p:sp>
    </p:spTree>
    <p:extLst>
      <p:ext uri="{BB962C8B-B14F-4D97-AF65-F5344CB8AC3E}">
        <p14:creationId xmlns:p14="http://schemas.microsoft.com/office/powerpoint/2010/main" val="14069678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5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5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500"/>
                            </p:stCondLst>
                            <p:childTnLst>
                              <p:par>
                                <p:cTn id="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500"/>
                            </p:stCondLst>
                            <p:childTnLst>
                              <p:par>
                                <p:cTn id="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00"/>
                            </p:stCondLst>
                            <p:childTnLst>
                              <p:par>
                                <p:cTn id="3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5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500"/>
                            </p:stCondLst>
                            <p:childTnLst>
                              <p:par>
                                <p:cTn id="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00"/>
                            </p:stCondLst>
                            <p:childTnLst>
                              <p:par>
                                <p:cTn id="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500"/>
                            </p:stCondLst>
                            <p:childTnLst>
                              <p:par>
                                <p:cTn id="3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00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500"/>
                            </p:stCondLst>
                            <p:childTnLst>
                              <p:par>
                                <p:cTn id="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000"/>
                            </p:stCondLst>
                            <p:childTnLst>
                              <p:par>
                                <p:cTn id="4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500"/>
                            </p:stCondLst>
                            <p:childTnLst>
                              <p:par>
                                <p:cTn id="4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500"/>
                            </p:stCondLst>
                            <p:childTnLst>
                              <p:par>
                                <p:cTn id="4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500"/>
                            </p:stCondLst>
                            <p:childTnLst>
                              <p:par>
                                <p:cTn id="4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000"/>
                            </p:stCondLst>
                            <p:childTnLst>
                              <p:par>
                                <p:cTn id="4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500"/>
                            </p:stCondLst>
                            <p:childTnLst>
                              <p:par>
                                <p:cTn id="4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000"/>
                            </p:stCondLst>
                            <p:childTnLst>
                              <p:par>
                                <p:cTn id="4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7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500"/>
                            </p:stCondLst>
                            <p:childTnLst>
                              <p:par>
                                <p:cTn id="5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000"/>
                            </p:stCondLst>
                            <p:childTnLst>
                              <p:par>
                                <p:cTn id="5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500"/>
                            </p:stCondLst>
                            <p:childTnLst>
                              <p:par>
                                <p:cTn id="5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000"/>
                            </p:stCondLst>
                            <p:childTnLst>
                              <p:par>
                                <p:cTn id="5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500"/>
                            </p:stCondLst>
                            <p:childTnLst>
                              <p:par>
                                <p:cTn id="5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000"/>
                            </p:stCondLst>
                            <p:childTnLst>
                              <p:par>
                                <p:cTn id="5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500"/>
                            </p:stCondLst>
                            <p:childTnLst>
                              <p:par>
                                <p:cTn id="5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000"/>
                            </p:stCondLst>
                            <p:childTnLst>
                              <p:par>
                                <p:cTn id="5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500"/>
                            </p:stCondLst>
                            <p:childTnLst>
                              <p:par>
                                <p:cTn id="5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2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500"/>
                            </p:stCondLst>
                            <p:childTnLst>
                              <p:par>
                                <p:cTn id="5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000"/>
                            </p:stCondLst>
                            <p:childTnLst>
                              <p:par>
                                <p:cTn id="5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500"/>
                            </p:stCondLst>
                            <p:childTnLst>
                              <p:par>
                                <p:cTn id="5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000"/>
                            </p:stCondLst>
                            <p:childTnLst>
                              <p:par>
                                <p:cTn id="5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500"/>
                            </p:stCondLst>
                            <p:childTnLst>
                              <p:par>
                                <p:cTn id="5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000"/>
                            </p:stCondLst>
                            <p:childTnLst>
                              <p:par>
                                <p:cTn id="5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1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500"/>
                            </p:stCondLst>
                            <p:childTnLst>
                              <p:par>
                                <p:cTn id="6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000"/>
                            </p:stCondLst>
                            <p:childTnLst>
                              <p:par>
                                <p:cTn id="6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4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500"/>
                            </p:stCondLst>
                            <p:childTnLst>
                              <p:par>
                                <p:cTn id="6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9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000"/>
                            </p:stCondLst>
                            <p:childTnLst>
                              <p:par>
                                <p:cTn id="6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500"/>
                            </p:stCondLst>
                            <p:childTnLst>
                              <p:par>
                                <p:cTn id="6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000"/>
                            </p:stCondLst>
                            <p:childTnLst>
                              <p:par>
                                <p:cTn id="6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7" fill="hold">
                      <p:stCondLst>
                        <p:cond delay="indefinite"/>
                      </p:stCondLst>
                      <p:childTnLst>
                        <p:par>
                          <p:cTn id="638" fill="hold">
                            <p:stCondLst>
                              <p:cond delay="0"/>
                            </p:stCondLst>
                            <p:childTnLst>
                              <p:par>
                                <p:cTn id="6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0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500"/>
                            </p:stCondLst>
                            <p:childTnLst>
                              <p:par>
                                <p:cTn id="6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1000"/>
                            </p:stCondLst>
                            <p:childTnLst>
                              <p:par>
                                <p:cTn id="6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0" fill="hold">
                      <p:stCondLst>
                        <p:cond delay="indefinite"/>
                      </p:stCondLst>
                      <p:childTnLst>
                        <p:par>
                          <p:cTn id="651" fill="hold">
                            <p:stCondLst>
                              <p:cond delay="0"/>
                            </p:stCondLst>
                            <p:childTnLst>
                              <p:par>
                                <p:cTn id="6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500"/>
                            </p:stCondLst>
                            <p:childTnLst>
                              <p:par>
                                <p:cTn id="6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3" fill="hold">
                      <p:stCondLst>
                        <p:cond delay="indefinite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500"/>
                            </p:stCondLst>
                            <p:childTnLst>
                              <p:par>
                                <p:cTn id="6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000"/>
                            </p:stCondLst>
                            <p:childTnLst>
                              <p:par>
                                <p:cTn id="6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9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500"/>
                            </p:stCondLst>
                            <p:childTnLst>
                              <p:par>
                                <p:cTn id="6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1000"/>
                            </p:stCondLst>
                            <p:childTnLst>
                              <p:par>
                                <p:cTn id="6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8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2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500"/>
                            </p:stCondLst>
                            <p:childTnLst>
                              <p:par>
                                <p:cTn id="6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500"/>
                            </p:stCondLst>
                            <p:childTnLst>
                              <p:par>
                                <p:cTn id="7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000"/>
                            </p:stCondLst>
                            <p:childTnLst>
                              <p:par>
                                <p:cTn id="7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8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500"/>
                            </p:stCondLst>
                            <p:childTnLst>
                              <p:par>
                                <p:cTn id="7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1000"/>
                            </p:stCondLst>
                            <p:childTnLst>
                              <p:par>
                                <p:cTn id="7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1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500"/>
                            </p:stCondLst>
                            <p:childTnLst>
                              <p:par>
                                <p:cTn id="7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000"/>
                            </p:stCondLst>
                            <p:childTnLst>
                              <p:par>
                                <p:cTn id="7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1" fill="hold">
                      <p:stCondLst>
                        <p:cond delay="indefinite"/>
                      </p:stCondLst>
                      <p:childTnLst>
                        <p:par>
                          <p:cTn id="742" fill="hold">
                            <p:stCondLst>
                              <p:cond delay="0"/>
                            </p:stCondLst>
                            <p:childTnLst>
                              <p:par>
                                <p:cTn id="7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500"/>
                            </p:stCondLst>
                            <p:childTnLst>
                              <p:par>
                                <p:cTn id="7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1000"/>
                            </p:stCondLst>
                            <p:childTnLst>
                              <p:par>
                                <p:cTn id="7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3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4" fill="hold">
                      <p:stCondLst>
                        <p:cond delay="indefinite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500"/>
                            </p:stCondLst>
                            <p:childTnLst>
                              <p:par>
                                <p:cTn id="7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2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1000"/>
                            </p:stCondLst>
                            <p:childTnLst>
                              <p:par>
                                <p:cTn id="7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0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500"/>
                            </p:stCondLst>
                            <p:childTnLst>
                              <p:par>
                                <p:cTn id="7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5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9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3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500"/>
                            </p:stCondLst>
                            <p:childTnLst>
                              <p:par>
                                <p:cTn id="7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8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1000"/>
                            </p:stCondLst>
                            <p:childTnLst>
                              <p:par>
                                <p:cTn id="7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3" fill="hold">
                      <p:stCondLst>
                        <p:cond delay="indefinite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6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500"/>
                            </p:stCondLst>
                            <p:childTnLst>
                              <p:par>
                                <p:cTn id="7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1000"/>
                            </p:stCondLst>
                            <p:childTnLst>
                              <p:par>
                                <p:cTn id="8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5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fill="hold">
                      <p:stCondLst>
                        <p:cond delay="indefinite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9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500"/>
                            </p:stCondLst>
                            <p:childTnLst>
                              <p:par>
                                <p:cTn id="8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1000"/>
                            </p:stCondLst>
                            <p:childTnLst>
                              <p:par>
                                <p:cTn id="8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9" fill="hold">
                      <p:stCondLst>
                        <p:cond delay="indefinite"/>
                      </p:stCondLst>
                      <p:childTnLst>
                        <p:par>
                          <p:cTn id="820" fill="hold">
                            <p:stCondLst>
                              <p:cond delay="0"/>
                            </p:stCondLst>
                            <p:childTnLst>
                              <p:par>
                                <p:cTn id="8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2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500"/>
                            </p:stCondLst>
                            <p:childTnLst>
                              <p:par>
                                <p:cTn id="8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1000"/>
                            </p:stCondLst>
                            <p:childTnLst>
                              <p:par>
                                <p:cTn id="8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2" fill="hold">
                      <p:stCondLst>
                        <p:cond delay="indefinite"/>
                      </p:stCondLst>
                      <p:childTnLst>
                        <p:par>
                          <p:cTn id="833" fill="hold">
                            <p:stCondLst>
                              <p:cond delay="0"/>
                            </p:stCondLst>
                            <p:childTnLst>
                              <p:par>
                                <p:cTn id="8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5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500"/>
                            </p:stCondLst>
                            <p:childTnLst>
                              <p:par>
                                <p:cTn id="8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1000"/>
                            </p:stCondLst>
                            <p:childTnLst>
                              <p:par>
                                <p:cTn id="8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4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5" fill="hold">
                      <p:stCondLst>
                        <p:cond delay="indefinite"/>
                      </p:stCondLst>
                      <p:childTnLst>
                        <p:par>
                          <p:cTn id="846" fill="hold">
                            <p:stCondLst>
                              <p:cond delay="0"/>
                            </p:stCondLst>
                            <p:childTnLst>
                              <p:par>
                                <p:cTn id="8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8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500"/>
                            </p:stCondLst>
                            <p:childTnLst>
                              <p:par>
                                <p:cTn id="8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3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7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8" fill="hold">
                      <p:stCondLst>
                        <p:cond delay="indefinite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1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500"/>
                            </p:stCondLst>
                            <p:childTnLst>
                              <p:par>
                                <p:cTn id="8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6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1000"/>
                            </p:stCondLst>
                            <p:childTnLst>
                              <p:par>
                                <p:cTn id="8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4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500"/>
                            </p:stCondLst>
                            <p:childTnLst>
                              <p:par>
                                <p:cTn id="8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3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4" fill="hold">
                      <p:stCondLst>
                        <p:cond delay="indefinite"/>
                      </p:stCondLst>
                      <p:childTnLst>
                        <p:par>
                          <p:cTn id="885" fill="hold">
                            <p:stCondLst>
                              <p:cond delay="0"/>
                            </p:stCondLst>
                            <p:childTnLst>
                              <p:par>
                                <p:cTn id="8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7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500"/>
                            </p:stCondLst>
                            <p:childTnLst>
                              <p:par>
                                <p:cTn id="8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1000"/>
                            </p:stCondLst>
                            <p:childTnLst>
                              <p:par>
                                <p:cTn id="8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6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7" fill="hold">
                      <p:stCondLst>
                        <p:cond delay="indefinite"/>
                      </p:stCondLst>
                      <p:childTnLst>
                        <p:par>
                          <p:cTn id="898" fill="hold">
                            <p:stCondLst>
                              <p:cond delay="0"/>
                            </p:stCondLst>
                            <p:childTnLst>
                              <p:par>
                                <p:cTn id="8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0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500"/>
                            </p:stCondLst>
                            <p:childTnLst>
                              <p:par>
                                <p:cTn id="9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5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1000"/>
                            </p:stCondLst>
                            <p:childTnLst>
                              <p:par>
                                <p:cTn id="9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9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0" fill="hold">
                      <p:stCondLst>
                        <p:cond delay="indefinite"/>
                      </p:stCondLst>
                      <p:childTnLst>
                        <p:par>
                          <p:cTn id="911" fill="hold">
                            <p:stCondLst>
                              <p:cond delay="0"/>
                            </p:stCondLst>
                            <p:childTnLst>
                              <p:par>
                                <p:cTn id="9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3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500"/>
                            </p:stCondLst>
                            <p:childTnLst>
                              <p:par>
                                <p:cTn id="9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8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1000"/>
                            </p:stCondLst>
                            <p:childTnLst>
                              <p:par>
                                <p:cTn id="9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1500"/>
                            </p:stCondLst>
                            <p:childTnLst>
                              <p:par>
                                <p:cTn id="9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6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7" fill="hold">
                      <p:stCondLst>
                        <p:cond delay="indefinite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0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6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500"/>
                            </p:stCondLst>
                            <p:childTnLst>
                              <p:par>
                                <p:cTn id="9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1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1000"/>
                            </p:stCondLst>
                            <p:childTnLst>
                              <p:par>
                                <p:cTn id="9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5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6" fill="hold">
                      <p:stCondLst>
                        <p:cond delay="indefinite"/>
                      </p:stCondLst>
                      <p:childTnLst>
                        <p:par>
                          <p:cTn id="947" fill="hold">
                            <p:stCondLst>
                              <p:cond delay="0"/>
                            </p:stCondLst>
                            <p:childTnLst>
                              <p:par>
                                <p:cTn id="9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9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500"/>
                            </p:stCondLst>
                            <p:childTnLst>
                              <p:par>
                                <p:cTn id="9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4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5" fill="hold">
                            <p:stCondLst>
                              <p:cond delay="1000"/>
                            </p:stCondLst>
                            <p:childTnLst>
                              <p:par>
                                <p:cTn id="9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9" fill="hold">
                      <p:stCondLst>
                        <p:cond delay="indefinite"/>
                      </p:stCondLst>
                      <p:childTnLst>
                        <p:par>
                          <p:cTn id="960" fill="hold">
                            <p:stCondLst>
                              <p:cond delay="0"/>
                            </p:stCondLst>
                            <p:childTnLst>
                              <p:par>
                                <p:cTn id="9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2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4" fill="hold">
                            <p:stCondLst>
                              <p:cond delay="500"/>
                            </p:stCondLst>
                            <p:childTnLst>
                              <p:par>
                                <p:cTn id="9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1000"/>
                            </p:stCondLst>
                            <p:childTnLst>
                              <p:par>
                                <p:cTn id="9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1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2" fill="hold">
                      <p:stCondLst>
                        <p:cond delay="indefinite"/>
                      </p:stCondLst>
                      <p:childTnLst>
                        <p:par>
                          <p:cTn id="973" fill="hold">
                            <p:stCondLst>
                              <p:cond delay="0"/>
                            </p:stCondLst>
                            <p:childTnLst>
                              <p:par>
                                <p:cTn id="9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5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500"/>
                            </p:stCondLst>
                            <p:childTnLst>
                              <p:par>
                                <p:cTn id="9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0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>
                            <p:stCondLst>
                              <p:cond delay="1000"/>
                            </p:stCondLst>
                            <p:childTnLst>
                              <p:par>
                                <p:cTn id="9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4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5" fill="hold">
                      <p:stCondLst>
                        <p:cond delay="indefinite"/>
                      </p:stCondLst>
                      <p:childTnLst>
                        <p:par>
                          <p:cTn id="986" fill="hold">
                            <p:stCondLst>
                              <p:cond delay="0"/>
                            </p:stCondLst>
                            <p:childTnLst>
                              <p:par>
                                <p:cTn id="9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8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0" fill="hold">
                            <p:stCondLst>
                              <p:cond delay="500"/>
                            </p:stCondLst>
                            <p:childTnLst>
                              <p:par>
                                <p:cTn id="9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3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8" fill="hold">
                      <p:stCondLst>
                        <p:cond delay="indefinite"/>
                      </p:stCondLst>
                      <p:childTnLst>
                        <p:par>
                          <p:cTn id="999" fill="hold">
                            <p:stCondLst>
                              <p:cond delay="0"/>
                            </p:stCondLst>
                            <p:childTnLst>
                              <p:par>
                                <p:cTn id="10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0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1" fill="hold">
                      <p:stCondLst>
                        <p:cond delay="indefinite"/>
                      </p:stCondLst>
                      <p:childTnLst>
                        <p:par>
                          <p:cTn id="1012" fill="hold">
                            <p:stCondLst>
                              <p:cond delay="0"/>
                            </p:stCondLst>
                            <p:childTnLst>
                              <p:par>
                                <p:cTn id="10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4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500"/>
                            </p:stCondLst>
                            <p:childTnLst>
                              <p:par>
                                <p:cTn id="10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9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3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4" fill="hold">
                      <p:stCondLst>
                        <p:cond delay="indefinite"/>
                      </p:stCondLst>
                      <p:childTnLst>
                        <p:par>
                          <p:cTn id="1025" fill="hold">
                            <p:stCondLst>
                              <p:cond delay="0"/>
                            </p:stCondLst>
                            <p:childTnLst>
                              <p:par>
                                <p:cTn id="10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7"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>
                            <p:stCondLst>
                              <p:cond delay="500"/>
                            </p:stCondLst>
                            <p:childTnLst>
                              <p:par>
                                <p:cTn id="10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7" fill="hold">
                      <p:stCondLst>
                        <p:cond delay="indefinite"/>
                      </p:stCondLst>
                      <p:childTnLst>
                        <p:par>
                          <p:cTn id="1038" fill="hold">
                            <p:stCondLst>
                              <p:cond delay="0"/>
                            </p:stCondLst>
                            <p:childTnLst>
                              <p:par>
                                <p:cTn id="10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0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2" fill="hold">
                            <p:stCondLst>
                              <p:cond delay="500"/>
                            </p:stCondLst>
                            <p:childTnLst>
                              <p:par>
                                <p:cTn id="10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5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9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0" fill="hold">
                      <p:stCondLst>
                        <p:cond delay="indefinite"/>
                      </p:stCondLst>
                      <p:childTnLst>
                        <p:par>
                          <p:cTn id="1051" fill="hold">
                            <p:stCondLst>
                              <p:cond delay="0"/>
                            </p:stCondLst>
                            <p:childTnLst>
                              <p:par>
                                <p:cTn id="10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500"/>
                            </p:stCondLst>
                            <p:childTnLst>
                              <p:par>
                                <p:cTn id="10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8"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2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6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8" fill="hold">
                            <p:stCondLst>
                              <p:cond delay="500"/>
                            </p:stCondLst>
                            <p:childTnLst>
                              <p:par>
                                <p:cTn id="10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1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5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6" fill="hold">
                      <p:stCondLst>
                        <p:cond delay="indefinite"/>
                      </p:stCondLst>
                      <p:childTnLst>
                        <p:par>
                          <p:cTn id="1077" fill="hold">
                            <p:stCondLst>
                              <p:cond delay="0"/>
                            </p:stCondLst>
                            <p:childTnLst>
                              <p:par>
                                <p:cTn id="10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9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>
                            <p:stCondLst>
                              <p:cond delay="500"/>
                            </p:stCondLst>
                            <p:childTnLst>
                              <p:par>
                                <p:cTn id="10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4"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8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9" fill="hold">
                      <p:stCondLst>
                        <p:cond delay="indefinite"/>
                      </p:stCondLst>
                      <p:childTnLst>
                        <p:par>
                          <p:cTn id="1090" fill="hold">
                            <p:stCondLst>
                              <p:cond delay="0"/>
                            </p:stCondLst>
                            <p:childTnLst>
                              <p:par>
                                <p:cTn id="10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2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4" fill="hold">
                            <p:stCondLst>
                              <p:cond delay="500"/>
                            </p:stCondLst>
                            <p:childTnLst>
                              <p:par>
                                <p:cTn id="10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7" dur="5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1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2" fill="hold">
                      <p:stCondLst>
                        <p:cond delay="indefinite"/>
                      </p:stCondLst>
                      <p:childTnLst>
                        <p:par>
                          <p:cTn id="1103" fill="hold">
                            <p:stCondLst>
                              <p:cond delay="0"/>
                            </p:stCondLst>
                            <p:childTnLst>
                              <p:par>
                                <p:cTn id="1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5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0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8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3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8" fill="hold">
                      <p:stCondLst>
                        <p:cond delay="indefinite"/>
                      </p:stCondLst>
                      <p:childTnLst>
                        <p:par>
                          <p:cTn id="1129" fill="hold">
                            <p:stCondLst>
                              <p:cond delay="0"/>
                            </p:stCondLst>
                            <p:childTnLst>
                              <p:par>
                                <p:cTn id="1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1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6" dur="5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0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1" fill="hold">
                      <p:stCondLst>
                        <p:cond delay="indefinite"/>
                      </p:stCondLst>
                      <p:childTnLst>
                        <p:par>
                          <p:cTn id="1142" fill="hold">
                            <p:stCondLst>
                              <p:cond delay="0"/>
                            </p:stCondLst>
                            <p:childTnLst>
                              <p:par>
                                <p:cTn id="1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4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9"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3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4" fill="hold">
                      <p:stCondLst>
                        <p:cond delay="indefinite"/>
                      </p:stCondLst>
                      <p:childTnLst>
                        <p:par>
                          <p:cTn id="1155" fill="hold">
                            <p:stCondLst>
                              <p:cond delay="0"/>
                            </p:stCondLst>
                            <p:childTnLst>
                              <p:par>
                                <p:cTn id="1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6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0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5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9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0" fill="hold">
                      <p:stCondLst>
                        <p:cond delay="indefinite"/>
                      </p:stCondLst>
                      <p:childTnLst>
                        <p:par>
                          <p:cTn id="1181" fill="hold">
                            <p:stCondLst>
                              <p:cond delay="0"/>
                            </p:stCondLst>
                            <p:childTnLst>
                              <p:par>
                                <p:cTn id="1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3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8"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2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3" fill="hold">
                      <p:stCondLst>
                        <p:cond delay="indefinite"/>
                      </p:stCondLst>
                      <p:childTnLst>
                        <p:par>
                          <p:cTn id="1194" fill="hold">
                            <p:stCondLst>
                              <p:cond delay="0"/>
                            </p:stCondLst>
                            <p:childTnLst>
                              <p:par>
                                <p:cTn id="1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6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1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5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6" fill="hold">
                      <p:stCondLst>
                        <p:cond delay="indefinite"/>
                      </p:stCondLst>
                      <p:childTnLst>
                        <p:par>
                          <p:cTn id="1207" fill="hold">
                            <p:stCondLst>
                              <p:cond delay="0"/>
                            </p:stCondLst>
                            <p:childTnLst>
                              <p:par>
                                <p:cTn id="12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9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4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8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2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7"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1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2" fill="hold">
                      <p:stCondLst>
                        <p:cond delay="indefinite"/>
                      </p:stCondLst>
                      <p:childTnLst>
                        <p:par>
                          <p:cTn id="1233" fill="hold">
                            <p:stCondLst>
                              <p:cond delay="0"/>
                            </p:stCondLst>
                            <p:childTnLst>
                              <p:par>
                                <p:cTn id="1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5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7" fill="hold">
                            <p:stCondLst>
                              <p:cond delay="500"/>
                            </p:stCondLst>
                            <p:childTnLst>
                              <p:par>
                                <p:cTn id="1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0"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4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5" fill="hold">
                      <p:stCondLst>
                        <p:cond delay="indefinite"/>
                      </p:stCondLst>
                      <p:childTnLst>
                        <p:par>
                          <p:cTn id="1246" fill="hold">
                            <p:stCondLst>
                              <p:cond delay="0"/>
                            </p:stCondLst>
                            <p:childTnLst>
                              <p:par>
                                <p:cTn id="12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8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0" fill="hold">
                            <p:stCondLst>
                              <p:cond delay="500"/>
                            </p:stCondLst>
                            <p:childTnLst>
                              <p:par>
                                <p:cTn id="12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3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7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8" fill="hold">
                      <p:stCondLst>
                        <p:cond delay="indefinite"/>
                      </p:stCondLst>
                      <p:childTnLst>
                        <p:par>
                          <p:cTn id="1259" fill="hold">
                            <p:stCondLst>
                              <p:cond delay="0"/>
                            </p:stCondLst>
                            <p:childTnLst>
                              <p:par>
                                <p:cTn id="12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1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3" fill="hold">
                            <p:stCondLst>
                              <p:cond delay="500"/>
                            </p:stCondLst>
                            <p:childTnLst>
                              <p:par>
                                <p:cTn id="1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6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0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4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9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3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4" fill="hold">
                      <p:stCondLst>
                        <p:cond delay="indefinite"/>
                      </p:stCondLst>
                      <p:childTnLst>
                        <p:par>
                          <p:cTn id="1285" fill="hold">
                            <p:stCondLst>
                              <p:cond delay="0"/>
                            </p:stCondLst>
                            <p:childTnLst>
                              <p:par>
                                <p:cTn id="12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9" fill="hold">
                            <p:stCondLst>
                              <p:cond delay="500"/>
                            </p:stCondLst>
                            <p:childTnLst>
                              <p:par>
                                <p:cTn id="1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6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7" fill="hold">
                      <p:stCondLst>
                        <p:cond delay="indefinite"/>
                      </p:stCondLst>
                      <p:childTnLst>
                        <p:par>
                          <p:cTn id="1298" fill="hold">
                            <p:stCondLst>
                              <p:cond delay="0"/>
                            </p:stCondLst>
                            <p:childTnLst>
                              <p:par>
                                <p:cTn id="12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0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2" fill="hold">
                            <p:stCondLst>
                              <p:cond delay="500"/>
                            </p:stCondLst>
                            <p:childTnLst>
                              <p:par>
                                <p:cTn id="1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5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9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0" fill="hold">
                      <p:stCondLst>
                        <p:cond delay="indefinite"/>
                      </p:stCondLst>
                      <p:childTnLst>
                        <p:par>
                          <p:cTn id="1311" fill="hold">
                            <p:stCondLst>
                              <p:cond delay="0"/>
                            </p:stCondLst>
                            <p:childTnLst>
                              <p:par>
                                <p:cTn id="13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3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5" fill="hold">
                            <p:stCondLst>
                              <p:cond delay="500"/>
                            </p:stCondLst>
                            <p:childTnLst>
                              <p:par>
                                <p:cTn id="1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8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2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3" fill="hold">
                      <p:stCondLst>
                        <p:cond delay="indefinite"/>
                      </p:stCondLst>
                      <p:childTnLst>
                        <p:par>
                          <p:cTn id="1324" fill="hold">
                            <p:stCondLst>
                              <p:cond delay="0"/>
                            </p:stCondLst>
                            <p:childTnLst>
                              <p:par>
                                <p:cTn id="13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6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8" fill="hold">
                            <p:stCondLst>
                              <p:cond delay="500"/>
                            </p:stCondLst>
                            <p:childTnLst>
                              <p:par>
                                <p:cTn id="1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1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5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6" fill="hold">
                      <p:stCondLst>
                        <p:cond delay="indefinite"/>
                      </p:stCondLst>
                      <p:childTnLst>
                        <p:par>
                          <p:cTn id="1337" fill="hold">
                            <p:stCondLst>
                              <p:cond delay="0"/>
                            </p:stCondLst>
                            <p:childTnLst>
                              <p:par>
                                <p:cTn id="1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9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1" fill="hold">
                            <p:stCondLst>
                              <p:cond delay="500"/>
                            </p:stCondLst>
                            <p:childTnLst>
                              <p:par>
                                <p:cTn id="13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4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8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9" fill="hold">
                      <p:stCondLst>
                        <p:cond delay="indefinite"/>
                      </p:stCondLst>
                      <p:childTnLst>
                        <p:par>
                          <p:cTn id="1350" fill="hold">
                            <p:stCondLst>
                              <p:cond delay="0"/>
                            </p:stCondLst>
                            <p:childTnLst>
                              <p:par>
                                <p:cTn id="13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7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1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2" fill="hold">
                      <p:stCondLst>
                        <p:cond delay="indefinite"/>
                      </p:stCondLst>
                      <p:childTnLst>
                        <p:par>
                          <p:cTn id="1363" fill="hold">
                            <p:stCondLst>
                              <p:cond delay="0"/>
                            </p:stCondLst>
                            <p:childTnLst>
                              <p:par>
                                <p:cTn id="13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5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7" fill="hold">
                            <p:stCondLst>
                              <p:cond delay="500"/>
                            </p:stCondLst>
                            <p:childTnLst>
                              <p:par>
                                <p:cTn id="1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4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5" fill="hold">
                      <p:stCondLst>
                        <p:cond delay="indefinite"/>
                      </p:stCondLst>
                      <p:childTnLst>
                        <p:par>
                          <p:cTn id="1376" fill="hold">
                            <p:stCondLst>
                              <p:cond delay="0"/>
                            </p:stCondLst>
                            <p:childTnLst>
                              <p:par>
                                <p:cTn id="13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8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0" fill="hold">
                            <p:stCondLst>
                              <p:cond delay="500"/>
                            </p:stCondLst>
                            <p:childTnLst>
                              <p:par>
                                <p:cTn id="1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3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7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1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2" fill="hold">
                      <p:stCondLst>
                        <p:cond delay="indefinite"/>
                      </p:stCondLst>
                      <p:childTnLst>
                        <p:par>
                          <p:cTn id="1393" fill="hold">
                            <p:stCondLst>
                              <p:cond delay="0"/>
                            </p:stCondLst>
                            <p:childTnLst>
                              <p:par>
                                <p:cTn id="13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5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397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8" fill="hold">
                      <p:stCondLst>
                        <p:cond delay="0"/>
                      </p:stCondLst>
                      <p:childTnLst>
                        <p:par>
                          <p:cTn id="1399" fill="hold">
                            <p:stCondLst>
                              <p:cond delay="0"/>
                            </p:stCondLst>
                            <p:childTnLst>
                              <p:par>
                                <p:cTn id="14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1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3" fill="hold">
                            <p:stCondLst>
                              <p:cond delay="500"/>
                            </p:stCondLst>
                            <p:childTnLst>
                              <p:par>
                                <p:cTn id="1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6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0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1" fill="hold">
                      <p:stCondLst>
                        <p:cond delay="indefinite"/>
                      </p:stCondLst>
                      <p:childTnLst>
                        <p:par>
                          <p:cTn id="1412" fill="hold">
                            <p:stCondLst>
                              <p:cond delay="0"/>
                            </p:stCondLst>
                            <p:childTnLst>
                              <p:par>
                                <p:cTn id="14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4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6" fill="hold">
                            <p:stCondLst>
                              <p:cond delay="500"/>
                            </p:stCondLst>
                            <p:childTnLst>
                              <p:par>
                                <p:cTn id="14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9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3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4" fill="hold">
                      <p:stCondLst>
                        <p:cond delay="indefinite"/>
                      </p:stCondLst>
                      <p:childTnLst>
                        <p:par>
                          <p:cTn id="1425" fill="hold">
                            <p:stCondLst>
                              <p:cond delay="0"/>
                            </p:stCondLst>
                            <p:childTnLst>
                              <p:par>
                                <p:cTn id="14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7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9" fill="hold">
                            <p:stCondLst>
                              <p:cond delay="500"/>
                            </p:stCondLst>
                            <p:childTnLst>
                              <p:par>
                                <p:cTn id="14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2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6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7" fill="hold">
                      <p:stCondLst>
                        <p:cond delay="indefinite"/>
                      </p:stCondLst>
                      <p:childTnLst>
                        <p:par>
                          <p:cTn id="1438" fill="hold">
                            <p:stCondLst>
                              <p:cond delay="0"/>
                            </p:stCondLst>
                            <p:childTnLst>
                              <p:par>
                                <p:cTn id="14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0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5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9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0" fill="hold">
                      <p:stCondLst>
                        <p:cond delay="indefinite"/>
                      </p:stCondLst>
                      <p:childTnLst>
                        <p:par>
                          <p:cTn id="1451" fill="hold">
                            <p:stCondLst>
                              <p:cond delay="0"/>
                            </p:stCondLst>
                            <p:childTnLst>
                              <p:par>
                                <p:cTn id="14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3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5" fill="hold">
                            <p:stCondLst>
                              <p:cond delay="500"/>
                            </p:stCondLst>
                            <p:childTnLst>
                              <p:par>
                                <p:cTn id="1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8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2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3" fill="hold">
                      <p:stCondLst>
                        <p:cond delay="indefinite"/>
                      </p:stCondLst>
                      <p:childTnLst>
                        <p:par>
                          <p:cTn id="1464" fill="hold">
                            <p:stCondLst>
                              <p:cond delay="0"/>
                            </p:stCondLst>
                            <p:childTnLst>
                              <p:par>
                                <p:cTn id="14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6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8" fill="hold">
                            <p:stCondLst>
                              <p:cond delay="500"/>
                            </p:stCondLst>
                            <p:childTnLst>
                              <p:par>
                                <p:cTn id="14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1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5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6" fill="hold">
                      <p:stCondLst>
                        <p:cond delay="indefinite"/>
                      </p:stCondLst>
                      <p:childTnLst>
                        <p:par>
                          <p:cTn id="1477" fill="hold">
                            <p:stCondLst>
                              <p:cond delay="0"/>
                            </p:stCondLst>
                            <p:childTnLst>
                              <p:par>
                                <p:cTn id="14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9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1" fill="hold">
                            <p:stCondLst>
                              <p:cond delay="500"/>
                            </p:stCondLst>
                            <p:childTnLst>
                              <p:par>
                                <p:cTn id="14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4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8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9" fill="hold">
                      <p:stCondLst>
                        <p:cond delay="indefinite"/>
                      </p:stCondLst>
                      <p:childTnLst>
                        <p:par>
                          <p:cTn id="1490" fill="hold">
                            <p:stCondLst>
                              <p:cond delay="0"/>
                            </p:stCondLst>
                            <p:childTnLst>
                              <p:par>
                                <p:cTn id="14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2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4" fill="hold">
                            <p:stCondLst>
                              <p:cond delay="500"/>
                            </p:stCondLst>
                            <p:childTnLst>
                              <p:par>
                                <p:cTn id="14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7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1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5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7" fill="hold">
                            <p:stCondLst>
                              <p:cond delay="500"/>
                            </p:stCondLst>
                            <p:childTnLst>
                              <p:par>
                                <p:cTn id="15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0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4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5" fill="hold">
                      <p:stCondLst>
                        <p:cond delay="indefinite"/>
                      </p:stCondLst>
                      <p:childTnLst>
                        <p:par>
                          <p:cTn id="1516" fill="hold">
                            <p:stCondLst>
                              <p:cond delay="0"/>
                            </p:stCondLst>
                            <p:childTnLst>
                              <p:par>
                                <p:cTn id="15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8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0" fill="hold">
                            <p:stCondLst>
                              <p:cond delay="500"/>
                            </p:stCondLst>
                            <p:childTnLst>
                              <p:par>
                                <p:cTn id="15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3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7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8" fill="hold">
                      <p:stCondLst>
                        <p:cond delay="indefinite"/>
                      </p:stCondLst>
                      <p:childTnLst>
                        <p:par>
                          <p:cTn id="1529" fill="hold">
                            <p:stCondLst>
                              <p:cond delay="0"/>
                            </p:stCondLst>
                            <p:childTnLst>
                              <p:par>
                                <p:cTn id="15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1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3" fill="hold">
                            <p:stCondLst>
                              <p:cond delay="500"/>
                            </p:stCondLst>
                            <p:childTnLst>
                              <p:par>
                                <p:cTn id="15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6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0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1" fill="hold">
                      <p:stCondLst>
                        <p:cond delay="indefinite"/>
                      </p:stCondLst>
                      <p:childTnLst>
                        <p:par>
                          <p:cTn id="1542" fill="hold">
                            <p:stCondLst>
                              <p:cond delay="0"/>
                            </p:stCondLst>
                            <p:childTnLst>
                              <p:par>
                                <p:cTn id="15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4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6" fill="hold">
                            <p:stCondLst>
                              <p:cond delay="500"/>
                            </p:stCondLst>
                            <p:childTnLst>
                              <p:par>
                                <p:cTn id="15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9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3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4" fill="hold">
                      <p:stCondLst>
                        <p:cond delay="indefinite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7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9" fill="hold">
                            <p:stCondLst>
                              <p:cond delay="500"/>
                            </p:stCondLst>
                            <p:childTnLst>
                              <p:par>
                                <p:cTn id="15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2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6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7" fill="hold">
                      <p:stCondLst>
                        <p:cond delay="indefinite"/>
                      </p:stCondLst>
                      <p:childTnLst>
                        <p:par>
                          <p:cTn id="1568" fill="hold">
                            <p:stCondLst>
                              <p:cond delay="0"/>
                            </p:stCondLst>
                            <p:childTnLst>
                              <p:par>
                                <p:cTn id="15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0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2" fill="hold">
                            <p:stCondLst>
                              <p:cond delay="500"/>
                            </p:stCondLst>
                            <p:childTnLst>
                              <p:par>
                                <p:cTn id="15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5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9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0" fill="hold">
                      <p:stCondLst>
                        <p:cond delay="indefinite"/>
                      </p:stCondLst>
                      <p:childTnLst>
                        <p:par>
                          <p:cTn id="1581" fill="hold">
                            <p:stCondLst>
                              <p:cond delay="0"/>
                            </p:stCondLst>
                            <p:childTnLst>
                              <p:par>
                                <p:cTn id="15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3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5" fill="hold">
                            <p:stCondLst>
                              <p:cond delay="500"/>
                            </p:stCondLst>
                            <p:childTnLst>
                              <p:par>
                                <p:cTn id="15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8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2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3" fill="hold">
                      <p:stCondLst>
                        <p:cond delay="indefinite"/>
                      </p:stCondLst>
                      <p:childTnLst>
                        <p:par>
                          <p:cTn id="1594" fill="hold">
                            <p:stCondLst>
                              <p:cond delay="0"/>
                            </p:stCondLst>
                            <p:childTnLst>
                              <p:par>
                                <p:cTn id="15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6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1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5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6" fill="hold">
                      <p:stCondLst>
                        <p:cond delay="indefinite"/>
                      </p:stCondLst>
                      <p:childTnLst>
                        <p:par>
                          <p:cTn id="1607" fill="hold">
                            <p:stCondLst>
                              <p:cond delay="0"/>
                            </p:stCondLst>
                            <p:childTnLst>
                              <p:par>
                                <p:cTn id="16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9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1" fill="hold">
                            <p:stCondLst>
                              <p:cond delay="500"/>
                            </p:stCondLst>
                            <p:childTnLst>
                              <p:par>
                                <p:cTn id="16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4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8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9" fill="hold">
                      <p:stCondLst>
                        <p:cond delay="indefinite"/>
                      </p:stCondLst>
                      <p:childTnLst>
                        <p:par>
                          <p:cTn id="1620" fill="hold">
                            <p:stCondLst>
                              <p:cond delay="0"/>
                            </p:stCondLst>
                            <p:childTnLst>
                              <p:par>
                                <p:cTn id="16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2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4" fill="hold">
                            <p:stCondLst>
                              <p:cond delay="500"/>
                            </p:stCondLst>
                            <p:childTnLst>
                              <p:par>
                                <p:cTn id="16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7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1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2" fill="hold">
                      <p:stCondLst>
                        <p:cond delay="indefinite"/>
                      </p:stCondLst>
                      <p:childTnLst>
                        <p:par>
                          <p:cTn id="1633" fill="hold">
                            <p:stCondLst>
                              <p:cond delay="0"/>
                            </p:stCondLst>
                            <p:childTnLst>
                              <p:par>
                                <p:cTn id="16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5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7" fill="hold">
                            <p:stCondLst>
                              <p:cond delay="500"/>
                            </p:stCondLst>
                            <p:childTnLst>
                              <p:par>
                                <p:cTn id="16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0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4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5" fill="hold">
                      <p:stCondLst>
                        <p:cond delay="indefinite"/>
                      </p:stCondLst>
                      <p:childTnLst>
                        <p:par>
                          <p:cTn id="1646" fill="hold">
                            <p:stCondLst>
                              <p:cond delay="0"/>
                            </p:stCondLst>
                            <p:childTnLst>
                              <p:par>
                                <p:cTn id="16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8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0" fill="hold">
                            <p:stCondLst>
                              <p:cond delay="500"/>
                            </p:stCondLst>
                            <p:childTnLst>
                              <p:par>
                                <p:cTn id="16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3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7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8" fill="hold">
                      <p:stCondLst>
                        <p:cond delay="indefinite"/>
                      </p:stCondLst>
                      <p:childTnLst>
                        <p:par>
                          <p:cTn id="1659" fill="hold">
                            <p:stCondLst>
                              <p:cond delay="0"/>
                            </p:stCondLst>
                            <p:childTnLst>
                              <p:par>
                                <p:cTn id="16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1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6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0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1" fill="hold">
                      <p:stCondLst>
                        <p:cond delay="indefinite"/>
                      </p:stCondLst>
                      <p:childTnLst>
                        <p:par>
                          <p:cTn id="1672" fill="hold">
                            <p:stCondLst>
                              <p:cond delay="0"/>
                            </p:stCondLst>
                            <p:childTnLst>
                              <p:par>
                                <p:cTn id="16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4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9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3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4" fill="hold">
                      <p:stCondLst>
                        <p:cond delay="indefinite"/>
                      </p:stCondLst>
                      <p:childTnLst>
                        <p:par>
                          <p:cTn id="1685" fill="hold">
                            <p:stCondLst>
                              <p:cond delay="0"/>
                            </p:stCondLst>
                            <p:childTnLst>
                              <p:par>
                                <p:cTn id="16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7"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9" fill="hold">
                            <p:stCondLst>
                              <p:cond delay="500"/>
                            </p:stCondLst>
                            <p:childTnLst>
                              <p:par>
                                <p:cTn id="16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2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6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7" fill="hold">
                      <p:stCondLst>
                        <p:cond delay="indefinite"/>
                      </p:stCondLst>
                      <p:childTnLst>
                        <p:par>
                          <p:cTn id="1698" fill="hold">
                            <p:stCondLst>
                              <p:cond delay="0"/>
                            </p:stCondLst>
                            <p:childTnLst>
                              <p:par>
                                <p:cTn id="16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0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2" fill="hold">
                            <p:stCondLst>
                              <p:cond delay="500"/>
                            </p:stCondLst>
                            <p:childTnLst>
                              <p:par>
                                <p:cTn id="17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5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9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0" fill="hold">
                      <p:stCondLst>
                        <p:cond delay="indefinite"/>
                      </p:stCondLst>
                      <p:childTnLst>
                        <p:par>
                          <p:cTn id="1711" fill="hold">
                            <p:stCondLst>
                              <p:cond delay="0"/>
                            </p:stCondLst>
                            <p:childTnLst>
                              <p:par>
                                <p:cTn id="17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3" dur="5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5" fill="hold">
                            <p:stCondLst>
                              <p:cond delay="500"/>
                            </p:stCondLst>
                            <p:childTnLst>
                              <p:par>
                                <p:cTn id="17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8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2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3" fill="hold">
                      <p:stCondLst>
                        <p:cond delay="indefinite"/>
                      </p:stCondLst>
                      <p:childTnLst>
                        <p:par>
                          <p:cTn id="1724" fill="hold">
                            <p:stCondLst>
                              <p:cond delay="0"/>
                            </p:stCondLst>
                            <p:childTnLst>
                              <p:par>
                                <p:cTn id="17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6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8" fill="hold">
                            <p:stCondLst>
                              <p:cond delay="500"/>
                            </p:stCondLst>
                            <p:childTnLst>
                              <p:par>
                                <p:cTn id="17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1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5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6" fill="hold">
                      <p:stCondLst>
                        <p:cond delay="indefinite"/>
                      </p:stCondLst>
                      <p:childTnLst>
                        <p:par>
                          <p:cTn id="1737" fill="hold">
                            <p:stCondLst>
                              <p:cond delay="0"/>
                            </p:stCondLst>
                            <p:childTnLst>
                              <p:par>
                                <p:cTn id="17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9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1" fill="hold">
                            <p:stCondLst>
                              <p:cond delay="500"/>
                            </p:stCondLst>
                            <p:childTnLst>
                              <p:par>
                                <p:cTn id="17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4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8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9" fill="hold">
                      <p:stCondLst>
                        <p:cond delay="indefinite"/>
                      </p:stCondLst>
                      <p:childTnLst>
                        <p:par>
                          <p:cTn id="1750" fill="hold">
                            <p:stCondLst>
                              <p:cond delay="0"/>
                            </p:stCondLst>
                            <p:childTnLst>
                              <p:par>
                                <p:cTn id="17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2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7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1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2" fill="hold">
                      <p:stCondLst>
                        <p:cond delay="indefinite"/>
                      </p:stCondLst>
                      <p:childTnLst>
                        <p:par>
                          <p:cTn id="1763" fill="hold">
                            <p:stCondLst>
                              <p:cond delay="0"/>
                            </p:stCondLst>
                            <p:childTnLst>
                              <p:par>
                                <p:cTn id="17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5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7" fill="hold">
                            <p:stCondLst>
                              <p:cond delay="500"/>
                            </p:stCondLst>
                            <p:childTnLst>
                              <p:par>
                                <p:cTn id="17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0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4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5" fill="hold">
                      <p:stCondLst>
                        <p:cond delay="indefinite"/>
                      </p:stCondLst>
                      <p:childTnLst>
                        <p:par>
                          <p:cTn id="1776" fill="hold">
                            <p:stCondLst>
                              <p:cond delay="0"/>
                            </p:stCondLst>
                            <p:childTnLst>
                              <p:par>
                                <p:cTn id="17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8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0" fill="hold">
                            <p:stCondLst>
                              <p:cond delay="500"/>
                            </p:stCondLst>
                            <p:childTnLst>
                              <p:par>
                                <p:cTn id="17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3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8" fill="hold">
                      <p:stCondLst>
                        <p:cond delay="indefinite"/>
                      </p:stCondLst>
                      <p:childTnLst>
                        <p:par>
                          <p:cTn id="1789" fill="hold">
                            <p:stCondLst>
                              <p:cond delay="0"/>
                            </p:stCondLst>
                            <p:childTnLst>
                              <p:par>
                                <p:cTn id="17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1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3" fill="hold">
                            <p:stCondLst>
                              <p:cond delay="500"/>
                            </p:stCondLst>
                            <p:childTnLst>
                              <p:par>
                                <p:cTn id="17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6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0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1" fill="hold">
                      <p:stCondLst>
                        <p:cond delay="indefinite"/>
                      </p:stCondLst>
                      <p:childTnLst>
                        <p:par>
                          <p:cTn id="1802" fill="hold">
                            <p:stCondLst>
                              <p:cond delay="0"/>
                            </p:stCondLst>
                            <p:childTnLst>
                              <p:par>
                                <p:cTn id="18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4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6" fill="hold">
                            <p:stCondLst>
                              <p:cond delay="500"/>
                            </p:stCondLst>
                            <p:childTnLst>
                              <p:par>
                                <p:cTn id="18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9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3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4" fill="hold">
                      <p:stCondLst>
                        <p:cond delay="indefinite"/>
                      </p:stCondLst>
                      <p:childTnLst>
                        <p:par>
                          <p:cTn id="1815" fill="hold">
                            <p:stCondLst>
                              <p:cond delay="0"/>
                            </p:stCondLst>
                            <p:childTnLst>
                              <p:par>
                                <p:cTn id="18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7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9" fill="hold">
                            <p:stCondLst>
                              <p:cond delay="500"/>
                            </p:stCondLst>
                            <p:childTnLst>
                              <p:par>
                                <p:cTn id="18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2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6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7" fill="hold">
                      <p:stCondLst>
                        <p:cond delay="indefinite"/>
                      </p:stCondLst>
                      <p:childTnLst>
                        <p:par>
                          <p:cTn id="1828" fill="hold">
                            <p:stCondLst>
                              <p:cond delay="0"/>
                            </p:stCondLst>
                            <p:childTnLst>
                              <p:par>
                                <p:cTn id="18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0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5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9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0" fill="hold">
                      <p:stCondLst>
                        <p:cond delay="indefinite"/>
                      </p:stCondLst>
                      <p:childTnLst>
                        <p:par>
                          <p:cTn id="1841" fill="hold">
                            <p:stCondLst>
                              <p:cond delay="0"/>
                            </p:stCondLst>
                            <p:childTnLst>
                              <p:par>
                                <p:cTn id="18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3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5" fill="hold">
                            <p:stCondLst>
                              <p:cond delay="500"/>
                            </p:stCondLst>
                            <p:childTnLst>
                              <p:par>
                                <p:cTn id="18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8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6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7" fill="hold">
                      <p:stCondLst>
                        <p:cond delay="indefinite"/>
                      </p:stCondLst>
                      <p:childTnLst>
                        <p:par>
                          <p:cTn id="1858" fill="hold">
                            <p:stCondLst>
                              <p:cond delay="0"/>
                            </p:stCondLst>
                            <p:childTnLst>
                              <p:par>
                                <p:cTn id="18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0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186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3" fill="hold">
                      <p:stCondLst>
                        <p:cond delay="0"/>
                      </p:stCondLst>
                      <p:childTnLst>
                        <p:par>
                          <p:cTn id="1864" fill="hold">
                            <p:stCondLst>
                              <p:cond delay="0"/>
                            </p:stCondLst>
                            <p:childTnLst>
                              <p:par>
                                <p:cTn id="18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6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8" fill="hold">
                            <p:stCondLst>
                              <p:cond delay="500"/>
                            </p:stCondLst>
                            <p:childTnLst>
                              <p:par>
                                <p:cTn id="18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1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5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6" fill="hold">
                      <p:stCondLst>
                        <p:cond delay="indefinite"/>
                      </p:stCondLst>
                      <p:childTnLst>
                        <p:par>
                          <p:cTn id="1877" fill="hold">
                            <p:stCondLst>
                              <p:cond delay="0"/>
                            </p:stCondLst>
                            <p:childTnLst>
                              <p:par>
                                <p:cTn id="18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9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4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8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9" fill="hold">
                      <p:stCondLst>
                        <p:cond delay="indefinite"/>
                      </p:stCondLst>
                      <p:childTnLst>
                        <p:par>
                          <p:cTn id="1890" fill="hold">
                            <p:stCondLst>
                              <p:cond delay="0"/>
                            </p:stCondLst>
                            <p:childTnLst>
                              <p:par>
                                <p:cTn id="18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2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4" fill="hold">
                            <p:stCondLst>
                              <p:cond delay="500"/>
                            </p:stCondLst>
                            <p:childTnLst>
                              <p:par>
                                <p:cTn id="18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7" dur="5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1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2" fill="hold">
                      <p:stCondLst>
                        <p:cond delay="indefinite"/>
                      </p:stCondLst>
                      <p:childTnLst>
                        <p:par>
                          <p:cTn id="1903" fill="hold">
                            <p:stCondLst>
                              <p:cond delay="0"/>
                            </p:stCondLst>
                            <p:childTnLst>
                              <p:par>
                                <p:cTn id="19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5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7" fill="hold">
                            <p:stCondLst>
                              <p:cond delay="500"/>
                            </p:stCondLst>
                            <p:childTnLst>
                              <p:par>
                                <p:cTn id="19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0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5" fill="hold">
                      <p:stCondLst>
                        <p:cond delay="indefinite"/>
                      </p:stCondLst>
                      <p:childTnLst>
                        <p:par>
                          <p:cTn id="1916" fill="hold">
                            <p:stCondLst>
                              <p:cond delay="0"/>
                            </p:stCondLst>
                            <p:childTnLst>
                              <p:par>
                                <p:cTn id="19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8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0" fill="hold">
                            <p:stCondLst>
                              <p:cond delay="500"/>
                            </p:stCondLst>
                            <p:childTnLst>
                              <p:par>
                                <p:cTn id="19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3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7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8" fill="hold">
                      <p:stCondLst>
                        <p:cond delay="indefinite"/>
                      </p:stCondLst>
                      <p:childTnLst>
                        <p:par>
                          <p:cTn id="1929" fill="hold">
                            <p:stCondLst>
                              <p:cond delay="0"/>
                            </p:stCondLst>
                            <p:childTnLst>
                              <p:par>
                                <p:cTn id="19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1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3" fill="hold">
                            <p:stCondLst>
                              <p:cond delay="500"/>
                            </p:stCondLst>
                            <p:childTnLst>
                              <p:par>
                                <p:cTn id="19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6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0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1" fill="hold">
                      <p:stCondLst>
                        <p:cond delay="indefinite"/>
                      </p:stCondLst>
                      <p:childTnLst>
                        <p:par>
                          <p:cTn id="1942" fill="hold">
                            <p:stCondLst>
                              <p:cond delay="0"/>
                            </p:stCondLst>
                            <p:childTnLst>
                              <p:par>
                                <p:cTn id="19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4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6" fill="hold">
                            <p:stCondLst>
                              <p:cond delay="500"/>
                            </p:stCondLst>
                            <p:childTnLst>
                              <p:par>
                                <p:cTn id="19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9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3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4" fill="hold">
                      <p:stCondLst>
                        <p:cond delay="indefinite"/>
                      </p:stCondLst>
                      <p:childTnLst>
                        <p:par>
                          <p:cTn id="1955" fill="hold">
                            <p:stCondLst>
                              <p:cond delay="0"/>
                            </p:stCondLst>
                            <p:childTnLst>
                              <p:par>
                                <p:cTn id="19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9" fill="hold">
                            <p:stCondLst>
                              <p:cond delay="500"/>
                            </p:stCondLst>
                            <p:childTnLst>
                              <p:par>
                                <p:cTn id="19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2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6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7" fill="hold">
                      <p:stCondLst>
                        <p:cond delay="indefinite"/>
                      </p:stCondLst>
                      <p:childTnLst>
                        <p:par>
                          <p:cTn id="1968" fill="hold">
                            <p:stCondLst>
                              <p:cond delay="0"/>
                            </p:stCondLst>
                            <p:childTnLst>
                              <p:par>
                                <p:cTn id="19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0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2" fill="hold">
                            <p:stCondLst>
                              <p:cond delay="500"/>
                            </p:stCondLst>
                            <p:childTnLst>
                              <p:par>
                                <p:cTn id="19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5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9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0" fill="hold">
                      <p:stCondLst>
                        <p:cond delay="indefinite"/>
                      </p:stCondLst>
                      <p:childTnLst>
                        <p:par>
                          <p:cTn id="1981" fill="hold">
                            <p:stCondLst>
                              <p:cond delay="0"/>
                            </p:stCondLst>
                            <p:childTnLst>
                              <p:par>
                                <p:cTn id="19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3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5" fill="hold">
                            <p:stCondLst>
                              <p:cond delay="500"/>
                            </p:stCondLst>
                            <p:childTnLst>
                              <p:par>
                                <p:cTn id="19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8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2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3" fill="hold">
                      <p:stCondLst>
                        <p:cond delay="indefinite"/>
                      </p:stCondLst>
                      <p:childTnLst>
                        <p:par>
                          <p:cTn id="1994" fill="hold">
                            <p:stCondLst>
                              <p:cond delay="0"/>
                            </p:stCondLst>
                            <p:childTnLst>
                              <p:par>
                                <p:cTn id="19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6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1"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5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6" fill="hold">
                      <p:stCondLst>
                        <p:cond delay="indefinite"/>
                      </p:stCondLst>
                      <p:childTnLst>
                        <p:par>
                          <p:cTn id="2007" fill="hold">
                            <p:stCondLst>
                              <p:cond delay="0"/>
                            </p:stCondLst>
                            <p:childTnLst>
                              <p:par>
                                <p:cTn id="20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9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1" fill="hold">
                            <p:stCondLst>
                              <p:cond delay="500"/>
                            </p:stCondLst>
                            <p:childTnLst>
                              <p:par>
                                <p:cTn id="20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4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8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9" fill="hold">
                      <p:stCondLst>
                        <p:cond delay="indefinite"/>
                      </p:stCondLst>
                      <p:childTnLst>
                        <p:par>
                          <p:cTn id="2020" fill="hold">
                            <p:stCondLst>
                              <p:cond delay="0"/>
                            </p:stCondLst>
                            <p:childTnLst>
                              <p:par>
                                <p:cTn id="20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2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4" fill="hold">
                            <p:stCondLst>
                              <p:cond delay="500"/>
                            </p:stCondLst>
                            <p:childTnLst>
                              <p:par>
                                <p:cTn id="20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7"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1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2" fill="hold">
                      <p:stCondLst>
                        <p:cond delay="indefinite"/>
                      </p:stCondLst>
                      <p:childTnLst>
                        <p:par>
                          <p:cTn id="2033" fill="hold">
                            <p:stCondLst>
                              <p:cond delay="0"/>
                            </p:stCondLst>
                            <p:childTnLst>
                              <p:par>
                                <p:cTn id="20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5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7" fill="hold">
                            <p:stCondLst>
                              <p:cond delay="500"/>
                            </p:stCondLst>
                            <p:childTnLst>
                              <p:par>
                                <p:cTn id="20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0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4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5" fill="hold">
                      <p:stCondLst>
                        <p:cond delay="indefinite"/>
                      </p:stCondLst>
                      <p:childTnLst>
                        <p:par>
                          <p:cTn id="2046" fill="hold">
                            <p:stCondLst>
                              <p:cond delay="0"/>
                            </p:stCondLst>
                            <p:childTnLst>
                              <p:par>
                                <p:cTn id="20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8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0" fill="hold">
                            <p:stCondLst>
                              <p:cond delay="500"/>
                            </p:stCondLst>
                            <p:childTnLst>
                              <p:par>
                                <p:cTn id="20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3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7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8" fill="hold">
                      <p:stCondLst>
                        <p:cond delay="indefinite"/>
                      </p:stCondLst>
                      <p:childTnLst>
                        <p:par>
                          <p:cTn id="2059" fill="hold">
                            <p:stCondLst>
                              <p:cond delay="0"/>
                            </p:stCondLst>
                            <p:childTnLst>
                              <p:par>
                                <p:cTn id="20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1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3" fill="hold">
                            <p:stCondLst>
                              <p:cond delay="500"/>
                            </p:stCondLst>
                            <p:childTnLst>
                              <p:par>
                                <p:cTn id="20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6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0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1" fill="hold">
                      <p:stCondLst>
                        <p:cond delay="indefinite"/>
                      </p:stCondLst>
                      <p:childTnLst>
                        <p:par>
                          <p:cTn id="2072" fill="hold">
                            <p:stCondLst>
                              <p:cond delay="0"/>
                            </p:stCondLst>
                            <p:childTnLst>
                              <p:par>
                                <p:cTn id="20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4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9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3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4" fill="hold">
                      <p:stCondLst>
                        <p:cond delay="indefinite"/>
                      </p:stCondLst>
                      <p:childTnLst>
                        <p:par>
                          <p:cTn id="2085" fill="hold">
                            <p:stCondLst>
                              <p:cond delay="0"/>
                            </p:stCondLst>
                            <p:childTnLst>
                              <p:par>
                                <p:cTn id="20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7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9" fill="hold">
                            <p:stCondLst>
                              <p:cond delay="500"/>
                            </p:stCondLst>
                            <p:childTnLst>
                              <p:par>
                                <p:cTn id="20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2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6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7" fill="hold">
                      <p:stCondLst>
                        <p:cond delay="indefinite"/>
                      </p:stCondLst>
                      <p:childTnLst>
                        <p:par>
                          <p:cTn id="2098" fill="hold">
                            <p:stCondLst>
                              <p:cond delay="0"/>
                            </p:stCondLst>
                            <p:childTnLst>
                              <p:par>
                                <p:cTn id="20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0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2" fill="hold">
                            <p:stCondLst>
                              <p:cond delay="500"/>
                            </p:stCondLst>
                            <p:childTnLst>
                              <p:par>
                                <p:cTn id="2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5" dur="500"/>
                                        <p:tgtEl>
                                          <p:spTgt spid="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9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0" fill="hold">
                      <p:stCondLst>
                        <p:cond delay="indefinite"/>
                      </p:stCondLst>
                      <p:childTnLst>
                        <p:par>
                          <p:cTn id="2111" fill="hold">
                            <p:stCondLst>
                              <p:cond delay="0"/>
                            </p:stCondLst>
                            <p:childTnLst>
                              <p:par>
                                <p:cTn id="2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3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8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2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3" fill="hold">
                      <p:stCondLst>
                        <p:cond delay="indefinite"/>
                      </p:stCondLst>
                      <p:childTnLst>
                        <p:par>
                          <p:cTn id="2124" fill="hold">
                            <p:stCondLst>
                              <p:cond delay="0"/>
                            </p:stCondLst>
                            <p:childTnLst>
                              <p:par>
                                <p:cTn id="2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6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8" fill="hold">
                            <p:stCondLst>
                              <p:cond delay="500"/>
                            </p:stCondLst>
                            <p:childTnLst>
                              <p:par>
                                <p:cTn id="2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1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5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6" fill="hold">
                      <p:stCondLst>
                        <p:cond delay="indefinite"/>
                      </p:stCondLst>
                      <p:childTnLst>
                        <p:par>
                          <p:cTn id="2137" fill="hold">
                            <p:stCondLst>
                              <p:cond delay="0"/>
                            </p:stCondLst>
                            <p:childTnLst>
                              <p:par>
                                <p:cTn id="2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9"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1" fill="hold">
                            <p:stCondLst>
                              <p:cond delay="500"/>
                            </p:stCondLst>
                            <p:childTnLst>
                              <p:par>
                                <p:cTn id="2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4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8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9" fill="hold">
                      <p:stCondLst>
                        <p:cond delay="indefinite"/>
                      </p:stCondLst>
                      <p:childTnLst>
                        <p:par>
                          <p:cTn id="2150" fill="hold">
                            <p:stCondLst>
                              <p:cond delay="0"/>
                            </p:stCondLst>
                            <p:childTnLst>
                              <p:par>
                                <p:cTn id="21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2"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1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2" fill="hold">
                      <p:stCondLst>
                        <p:cond delay="indefinite"/>
                      </p:stCondLst>
                      <p:childTnLst>
                        <p:par>
                          <p:cTn id="2163" fill="hold">
                            <p:stCondLst>
                              <p:cond delay="0"/>
                            </p:stCondLst>
                            <p:childTnLst>
                              <p:par>
                                <p:cTn id="2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5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7" fill="hold">
                            <p:stCondLst>
                              <p:cond delay="500"/>
                            </p:stCondLst>
                            <p:childTnLst>
                              <p:par>
                                <p:cTn id="2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0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4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5" fill="hold">
                      <p:stCondLst>
                        <p:cond delay="indefinite"/>
                      </p:stCondLst>
                      <p:childTnLst>
                        <p:par>
                          <p:cTn id="2176" fill="hold">
                            <p:stCondLst>
                              <p:cond delay="0"/>
                            </p:stCondLst>
                            <p:childTnLst>
                              <p:par>
                                <p:cTn id="21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8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0" fill="hold">
                            <p:stCondLst>
                              <p:cond delay="500"/>
                            </p:stCondLst>
                            <p:childTnLst>
                              <p:par>
                                <p:cTn id="21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3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7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8" fill="hold">
                      <p:stCondLst>
                        <p:cond delay="indefinite"/>
                      </p:stCondLst>
                      <p:childTnLst>
                        <p:par>
                          <p:cTn id="2189" fill="hold">
                            <p:stCondLst>
                              <p:cond delay="0"/>
                            </p:stCondLst>
                            <p:childTnLst>
                              <p:par>
                                <p:cTn id="2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1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3" fill="hold">
                            <p:stCondLst>
                              <p:cond delay="500"/>
                            </p:stCondLst>
                            <p:childTnLst>
                              <p:par>
                                <p:cTn id="2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6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0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1" fill="hold">
                      <p:stCondLst>
                        <p:cond delay="indefinite"/>
                      </p:stCondLst>
                      <p:childTnLst>
                        <p:par>
                          <p:cTn id="2202" fill="hold">
                            <p:stCondLst>
                              <p:cond delay="0"/>
                            </p:stCondLst>
                            <p:childTnLst>
                              <p:par>
                                <p:cTn id="2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4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9" dur="5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3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4" fill="hold">
                      <p:stCondLst>
                        <p:cond delay="indefinite"/>
                      </p:stCondLst>
                      <p:childTnLst>
                        <p:par>
                          <p:cTn id="2215" fill="hold">
                            <p:stCondLst>
                              <p:cond delay="0"/>
                            </p:stCondLst>
                            <p:childTnLst>
                              <p:par>
                                <p:cTn id="2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7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2" dur="500"/>
                                        <p:tgtEl>
                                          <p:spTgt spid="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6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7" fill="hold">
                      <p:stCondLst>
                        <p:cond delay="indefinite"/>
                      </p:stCondLst>
                      <p:childTnLst>
                        <p:par>
                          <p:cTn id="2228" fill="hold">
                            <p:stCondLst>
                              <p:cond delay="0"/>
                            </p:stCondLst>
                            <p:childTnLst>
                              <p:par>
                                <p:cTn id="2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0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5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9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0" fill="hold">
                      <p:stCondLst>
                        <p:cond delay="indefinite"/>
                      </p:stCondLst>
                      <p:childTnLst>
                        <p:par>
                          <p:cTn id="2241" fill="hold">
                            <p:stCondLst>
                              <p:cond delay="0"/>
                            </p:stCondLst>
                            <p:childTnLst>
                              <p:par>
                                <p:cTn id="2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3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8"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2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3" fill="hold">
                      <p:stCondLst>
                        <p:cond delay="indefinite"/>
                      </p:stCondLst>
                      <p:childTnLst>
                        <p:par>
                          <p:cTn id="2254" fill="hold">
                            <p:stCondLst>
                              <p:cond delay="0"/>
                            </p:stCondLst>
                            <p:childTnLst>
                              <p:par>
                                <p:cTn id="2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6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1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5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6" fill="hold">
                      <p:stCondLst>
                        <p:cond delay="indefinite"/>
                      </p:stCondLst>
                      <p:childTnLst>
                        <p:par>
                          <p:cTn id="2267" fill="hold">
                            <p:stCondLst>
                              <p:cond delay="0"/>
                            </p:stCondLst>
                            <p:childTnLst>
                              <p:par>
                                <p:cTn id="22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9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4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8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9" fill="hold">
                      <p:stCondLst>
                        <p:cond delay="indefinite"/>
                      </p:stCondLst>
                      <p:childTnLst>
                        <p:par>
                          <p:cTn id="2280" fill="hold">
                            <p:stCondLst>
                              <p:cond delay="0"/>
                            </p:stCondLst>
                            <p:childTnLst>
                              <p:par>
                                <p:cTn id="22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2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4" fill="hold">
                            <p:stCondLst>
                              <p:cond delay="500"/>
                            </p:stCondLst>
                            <p:childTnLst>
                              <p:par>
                                <p:cTn id="2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7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1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2" fill="hold">
                      <p:stCondLst>
                        <p:cond delay="indefinite"/>
                      </p:stCondLst>
                      <p:childTnLst>
                        <p:par>
                          <p:cTn id="2293" fill="hold">
                            <p:stCondLst>
                              <p:cond delay="0"/>
                            </p:stCondLst>
                            <p:childTnLst>
                              <p:par>
                                <p:cTn id="22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5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2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0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4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5" fill="hold">
                      <p:stCondLst>
                        <p:cond delay="indefinite"/>
                      </p:stCondLst>
                      <p:childTnLst>
                        <p:par>
                          <p:cTn id="2306" fill="hold">
                            <p:stCondLst>
                              <p:cond delay="0"/>
                            </p:stCondLst>
                            <p:childTnLst>
                              <p:par>
                                <p:cTn id="23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8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3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7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1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2" fill="hold">
                      <p:stCondLst>
                        <p:cond delay="indefinite"/>
                      </p:stCondLst>
                      <p:childTnLst>
                        <p:par>
                          <p:cTn id="2323" fill="hold">
                            <p:stCondLst>
                              <p:cond delay="0"/>
                            </p:stCondLst>
                            <p:childTnLst>
                              <p:par>
                                <p:cTn id="23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5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2327" restart="whenNotActive" fill="hold" evtFilter="cancelBubble" nodeType="interactiveSeq">
                <p:stCondLst>
                  <p:cond evt="onClick" delay="0">
                    <p:tgtEl>
                      <p:spTgt spid="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8" fill="hold">
                      <p:stCondLst>
                        <p:cond delay="0"/>
                      </p:stCondLst>
                      <p:childTnLst>
                        <p:par>
                          <p:cTn id="2329" fill="hold">
                            <p:stCondLst>
                              <p:cond delay="0"/>
                            </p:stCondLst>
                            <p:childTnLst>
                              <p:par>
                                <p:cTn id="2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1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6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0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1" fill="hold">
                      <p:stCondLst>
                        <p:cond delay="indefinite"/>
                      </p:stCondLst>
                      <p:childTnLst>
                        <p:par>
                          <p:cTn id="2342" fill="hold">
                            <p:stCondLst>
                              <p:cond delay="0"/>
                            </p:stCondLst>
                            <p:childTnLst>
                              <p:par>
                                <p:cTn id="23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4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6" fill="hold">
                            <p:stCondLst>
                              <p:cond delay="500"/>
                            </p:stCondLst>
                            <p:childTnLst>
                              <p:par>
                                <p:cTn id="23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9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3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4" fill="hold">
                      <p:stCondLst>
                        <p:cond delay="indefinite"/>
                      </p:stCondLst>
                      <p:childTnLst>
                        <p:par>
                          <p:cTn id="2355" fill="hold">
                            <p:stCondLst>
                              <p:cond delay="0"/>
                            </p:stCondLst>
                            <p:childTnLst>
                              <p:par>
                                <p:cTn id="23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7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9" fill="hold">
                            <p:stCondLst>
                              <p:cond delay="500"/>
                            </p:stCondLst>
                            <p:childTnLst>
                              <p:par>
                                <p:cTn id="2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2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6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7" fill="hold">
                      <p:stCondLst>
                        <p:cond delay="indefinite"/>
                      </p:stCondLst>
                      <p:childTnLst>
                        <p:par>
                          <p:cTn id="2368" fill="hold">
                            <p:stCondLst>
                              <p:cond delay="0"/>
                            </p:stCondLst>
                            <p:childTnLst>
                              <p:par>
                                <p:cTn id="23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0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2" fill="hold">
                            <p:stCondLst>
                              <p:cond delay="500"/>
                            </p:stCondLst>
                            <p:childTnLst>
                              <p:par>
                                <p:cTn id="2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5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9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0" fill="hold">
                      <p:stCondLst>
                        <p:cond delay="indefinite"/>
                      </p:stCondLst>
                      <p:childTnLst>
                        <p:par>
                          <p:cTn id="2381" fill="hold">
                            <p:stCondLst>
                              <p:cond delay="0"/>
                            </p:stCondLst>
                            <p:childTnLst>
                              <p:par>
                                <p:cTn id="23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3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5" fill="hold">
                            <p:stCondLst>
                              <p:cond delay="500"/>
                            </p:stCondLst>
                            <p:childTnLst>
                              <p:par>
                                <p:cTn id="2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8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2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3" fill="hold">
                      <p:stCondLst>
                        <p:cond delay="indefinite"/>
                      </p:stCondLst>
                      <p:childTnLst>
                        <p:par>
                          <p:cTn id="2394" fill="hold">
                            <p:stCondLst>
                              <p:cond delay="0"/>
                            </p:stCondLst>
                            <p:childTnLst>
                              <p:par>
                                <p:cTn id="23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6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1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5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6" fill="hold">
                      <p:stCondLst>
                        <p:cond delay="indefinite"/>
                      </p:stCondLst>
                      <p:childTnLst>
                        <p:par>
                          <p:cTn id="2407" fill="hold">
                            <p:stCondLst>
                              <p:cond delay="0"/>
                            </p:stCondLst>
                            <p:childTnLst>
                              <p:par>
                                <p:cTn id="24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9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1" fill="hold">
                            <p:stCondLst>
                              <p:cond delay="500"/>
                            </p:stCondLst>
                            <p:childTnLst>
                              <p:par>
                                <p:cTn id="2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4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8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9" fill="hold">
                      <p:stCondLst>
                        <p:cond delay="indefinite"/>
                      </p:stCondLst>
                      <p:childTnLst>
                        <p:par>
                          <p:cTn id="2420" fill="hold">
                            <p:stCondLst>
                              <p:cond delay="0"/>
                            </p:stCondLst>
                            <p:childTnLst>
                              <p:par>
                                <p:cTn id="24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2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4" fill="hold">
                            <p:stCondLst>
                              <p:cond delay="500"/>
                            </p:stCondLst>
                            <p:childTnLst>
                              <p:par>
                                <p:cTn id="24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7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1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2" fill="hold">
                      <p:stCondLst>
                        <p:cond delay="indefinite"/>
                      </p:stCondLst>
                      <p:childTnLst>
                        <p:par>
                          <p:cTn id="2433" fill="hold">
                            <p:stCondLst>
                              <p:cond delay="0"/>
                            </p:stCondLst>
                            <p:childTnLst>
                              <p:par>
                                <p:cTn id="24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5"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7" fill="hold">
                            <p:stCondLst>
                              <p:cond delay="500"/>
                            </p:stCondLst>
                            <p:childTnLst>
                              <p:par>
                                <p:cTn id="24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0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4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5" fill="hold">
                      <p:stCondLst>
                        <p:cond delay="indefinite"/>
                      </p:stCondLst>
                      <p:childTnLst>
                        <p:par>
                          <p:cTn id="2446" fill="hold">
                            <p:stCondLst>
                              <p:cond delay="0"/>
                            </p:stCondLst>
                            <p:childTnLst>
                              <p:par>
                                <p:cTn id="24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8"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0" fill="hold">
                            <p:stCondLst>
                              <p:cond delay="500"/>
                            </p:stCondLst>
                            <p:childTnLst>
                              <p:par>
                                <p:cTn id="24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3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7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8" fill="hold">
                      <p:stCondLst>
                        <p:cond delay="indefinite"/>
                      </p:stCondLst>
                      <p:childTnLst>
                        <p:par>
                          <p:cTn id="2459" fill="hold">
                            <p:stCondLst>
                              <p:cond delay="0"/>
                            </p:stCondLst>
                            <p:childTnLst>
                              <p:par>
                                <p:cTn id="24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1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3" fill="hold">
                            <p:stCondLst>
                              <p:cond delay="500"/>
                            </p:stCondLst>
                            <p:childTnLst>
                              <p:par>
                                <p:cTn id="2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6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0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1" fill="hold">
                      <p:stCondLst>
                        <p:cond delay="indefinite"/>
                      </p:stCondLst>
                      <p:childTnLst>
                        <p:par>
                          <p:cTn id="2472" fill="hold">
                            <p:stCondLst>
                              <p:cond delay="0"/>
                            </p:stCondLst>
                            <p:childTnLst>
                              <p:par>
                                <p:cTn id="24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4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6" fill="hold">
                            <p:stCondLst>
                              <p:cond delay="500"/>
                            </p:stCondLst>
                            <p:childTnLst>
                              <p:par>
                                <p:cTn id="24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9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3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4" fill="hold">
                      <p:stCondLst>
                        <p:cond delay="indefinite"/>
                      </p:stCondLst>
                      <p:childTnLst>
                        <p:par>
                          <p:cTn id="2485" fill="hold">
                            <p:stCondLst>
                              <p:cond delay="0"/>
                            </p:stCondLst>
                            <p:childTnLst>
                              <p:par>
                                <p:cTn id="24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7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9" fill="hold">
                            <p:stCondLst>
                              <p:cond delay="500"/>
                            </p:stCondLst>
                            <p:childTnLst>
                              <p:par>
                                <p:cTn id="24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2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6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7" fill="hold">
                      <p:stCondLst>
                        <p:cond delay="indefinite"/>
                      </p:stCondLst>
                      <p:childTnLst>
                        <p:par>
                          <p:cTn id="2498" fill="hold">
                            <p:stCondLst>
                              <p:cond delay="0"/>
                            </p:stCondLst>
                            <p:childTnLst>
                              <p:par>
                                <p:cTn id="24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0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2" fill="hold">
                            <p:stCondLst>
                              <p:cond delay="500"/>
                            </p:stCondLst>
                            <p:childTnLst>
                              <p:par>
                                <p:cTn id="25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5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9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0" fill="hold">
                      <p:stCondLst>
                        <p:cond delay="indefinite"/>
                      </p:stCondLst>
                      <p:childTnLst>
                        <p:par>
                          <p:cTn id="2511" fill="hold">
                            <p:stCondLst>
                              <p:cond delay="0"/>
                            </p:stCondLst>
                            <p:childTnLst>
                              <p:par>
                                <p:cTn id="25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3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5" fill="hold">
                            <p:stCondLst>
                              <p:cond delay="500"/>
                            </p:stCondLst>
                            <p:childTnLst>
                              <p:par>
                                <p:cTn id="25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8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2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3" fill="hold">
                      <p:stCondLst>
                        <p:cond delay="indefinite"/>
                      </p:stCondLst>
                      <p:childTnLst>
                        <p:par>
                          <p:cTn id="2524" fill="hold">
                            <p:stCondLst>
                              <p:cond delay="0"/>
                            </p:stCondLst>
                            <p:childTnLst>
                              <p:par>
                                <p:cTn id="25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6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8" fill="hold">
                            <p:stCondLst>
                              <p:cond delay="500"/>
                            </p:stCondLst>
                            <p:childTnLst>
                              <p:par>
                                <p:cTn id="25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1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5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6" fill="hold">
                      <p:stCondLst>
                        <p:cond delay="indefinite"/>
                      </p:stCondLst>
                      <p:childTnLst>
                        <p:par>
                          <p:cTn id="2537" fill="hold">
                            <p:stCondLst>
                              <p:cond delay="0"/>
                            </p:stCondLst>
                            <p:childTnLst>
                              <p:par>
                                <p:cTn id="25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9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1" fill="hold">
                            <p:stCondLst>
                              <p:cond delay="500"/>
                            </p:stCondLst>
                            <p:childTnLst>
                              <p:par>
                                <p:cTn id="25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4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8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9" fill="hold">
                      <p:stCondLst>
                        <p:cond delay="indefinite"/>
                      </p:stCondLst>
                      <p:childTnLst>
                        <p:par>
                          <p:cTn id="2550" fill="hold">
                            <p:stCondLst>
                              <p:cond delay="0"/>
                            </p:stCondLst>
                            <p:childTnLst>
                              <p:par>
                                <p:cTn id="25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2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4" fill="hold">
                            <p:stCondLst>
                              <p:cond delay="500"/>
                            </p:stCondLst>
                            <p:childTnLst>
                              <p:par>
                                <p:cTn id="25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7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1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2" fill="hold">
                      <p:stCondLst>
                        <p:cond delay="indefinite"/>
                      </p:stCondLst>
                      <p:childTnLst>
                        <p:par>
                          <p:cTn id="2563" fill="hold">
                            <p:stCondLst>
                              <p:cond delay="0"/>
                            </p:stCondLst>
                            <p:childTnLst>
                              <p:par>
                                <p:cTn id="25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5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7" fill="hold">
                            <p:stCondLst>
                              <p:cond delay="500"/>
                            </p:stCondLst>
                            <p:childTnLst>
                              <p:par>
                                <p:cTn id="25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0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4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5" fill="hold">
                      <p:stCondLst>
                        <p:cond delay="indefinite"/>
                      </p:stCondLst>
                      <p:childTnLst>
                        <p:par>
                          <p:cTn id="2576" fill="hold">
                            <p:stCondLst>
                              <p:cond delay="0"/>
                            </p:stCondLst>
                            <p:childTnLst>
                              <p:par>
                                <p:cTn id="25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8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0" fill="hold">
                            <p:stCondLst>
                              <p:cond delay="500"/>
                            </p:stCondLst>
                            <p:childTnLst>
                              <p:par>
                                <p:cTn id="25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3"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7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8" fill="hold">
                      <p:stCondLst>
                        <p:cond delay="indefinite"/>
                      </p:stCondLst>
                      <p:childTnLst>
                        <p:par>
                          <p:cTn id="2589" fill="hold">
                            <p:stCondLst>
                              <p:cond delay="0"/>
                            </p:stCondLst>
                            <p:childTnLst>
                              <p:par>
                                <p:cTn id="25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1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3" fill="hold">
                            <p:stCondLst>
                              <p:cond delay="500"/>
                            </p:stCondLst>
                            <p:childTnLst>
                              <p:par>
                                <p:cTn id="25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6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0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1" fill="hold">
                      <p:stCondLst>
                        <p:cond delay="indefinite"/>
                      </p:stCondLst>
                      <p:childTnLst>
                        <p:par>
                          <p:cTn id="2602" fill="hold">
                            <p:stCondLst>
                              <p:cond delay="0"/>
                            </p:stCondLst>
                            <p:childTnLst>
                              <p:par>
                                <p:cTn id="26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4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6" fill="hold">
                            <p:stCondLst>
                              <p:cond delay="500"/>
                            </p:stCondLst>
                            <p:childTnLst>
                              <p:par>
                                <p:cTn id="26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9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3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4" fill="hold">
                      <p:stCondLst>
                        <p:cond delay="indefinite"/>
                      </p:stCondLst>
                      <p:childTnLst>
                        <p:par>
                          <p:cTn id="2615" fill="hold">
                            <p:stCondLst>
                              <p:cond delay="0"/>
                            </p:stCondLst>
                            <p:childTnLst>
                              <p:par>
                                <p:cTn id="26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9" fill="hold">
                            <p:stCondLst>
                              <p:cond delay="500"/>
                            </p:stCondLst>
                            <p:childTnLst>
                              <p:par>
                                <p:cTn id="26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2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6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7" fill="hold">
                      <p:stCondLst>
                        <p:cond delay="indefinite"/>
                      </p:stCondLst>
                      <p:childTnLst>
                        <p:par>
                          <p:cTn id="2628" fill="hold">
                            <p:stCondLst>
                              <p:cond delay="0"/>
                            </p:stCondLst>
                            <p:childTnLst>
                              <p:par>
                                <p:cTn id="26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0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5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9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0" fill="hold">
                      <p:stCondLst>
                        <p:cond delay="indefinite"/>
                      </p:stCondLst>
                      <p:childTnLst>
                        <p:par>
                          <p:cTn id="2641" fill="hold">
                            <p:stCondLst>
                              <p:cond delay="0"/>
                            </p:stCondLst>
                            <p:childTnLst>
                              <p:par>
                                <p:cTn id="26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3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5" fill="hold">
                            <p:stCondLst>
                              <p:cond delay="500"/>
                            </p:stCondLst>
                            <p:childTnLst>
                              <p:par>
                                <p:cTn id="26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8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2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3" fill="hold">
                      <p:stCondLst>
                        <p:cond delay="indefinite"/>
                      </p:stCondLst>
                      <p:childTnLst>
                        <p:par>
                          <p:cTn id="2654" fill="hold">
                            <p:stCondLst>
                              <p:cond delay="0"/>
                            </p:stCondLst>
                            <p:childTnLst>
                              <p:par>
                                <p:cTn id="26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6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8" fill="hold">
                            <p:stCondLst>
                              <p:cond delay="500"/>
                            </p:stCondLst>
                            <p:childTnLst>
                              <p:par>
                                <p:cTn id="26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1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2" fill="hold">
                            <p:stCondLst>
                              <p:cond delay="1000"/>
                            </p:stCondLst>
                            <p:childTnLst>
                              <p:par>
                                <p:cTn id="26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6" fill="hold">
                      <p:stCondLst>
                        <p:cond delay="indefinite"/>
                      </p:stCondLst>
                      <p:childTnLst>
                        <p:par>
                          <p:cTn id="2667" fill="hold">
                            <p:stCondLst>
                              <p:cond delay="0"/>
                            </p:stCondLst>
                            <p:childTnLst>
                              <p:par>
                                <p:cTn id="26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9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1" fill="hold">
                            <p:stCondLst>
                              <p:cond delay="500"/>
                            </p:stCondLst>
                            <p:childTnLst>
                              <p:par>
                                <p:cTn id="26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4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8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9" fill="hold">
                      <p:stCondLst>
                        <p:cond delay="indefinite"/>
                      </p:stCondLst>
                      <p:childTnLst>
                        <p:par>
                          <p:cTn id="2680" fill="hold">
                            <p:stCondLst>
                              <p:cond delay="0"/>
                            </p:stCondLst>
                            <p:childTnLst>
                              <p:par>
                                <p:cTn id="26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2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4" fill="hold">
                            <p:stCondLst>
                              <p:cond delay="500"/>
                            </p:stCondLst>
                            <p:childTnLst>
                              <p:par>
                                <p:cTn id="26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1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2" fill="hold">
                      <p:stCondLst>
                        <p:cond delay="indefinite"/>
                      </p:stCondLst>
                      <p:childTnLst>
                        <p:par>
                          <p:cTn id="2693" fill="hold">
                            <p:stCondLst>
                              <p:cond delay="0"/>
                            </p:stCondLst>
                            <p:childTnLst>
                              <p:par>
                                <p:cTn id="26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5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7" fill="hold">
                            <p:stCondLst>
                              <p:cond delay="500"/>
                            </p:stCondLst>
                            <p:childTnLst>
                              <p:par>
                                <p:cTn id="26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0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7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4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5" fill="hold">
                      <p:stCondLst>
                        <p:cond delay="indefinite"/>
                      </p:stCondLst>
                      <p:childTnLst>
                        <p:par>
                          <p:cTn id="2706" fill="hold">
                            <p:stCondLst>
                              <p:cond delay="0"/>
                            </p:stCondLst>
                            <p:childTnLst>
                              <p:par>
                                <p:cTn id="27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8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3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7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8" fill="hold">
                      <p:stCondLst>
                        <p:cond delay="indefinite"/>
                      </p:stCondLst>
                      <p:childTnLst>
                        <p:par>
                          <p:cTn id="2719" fill="hold">
                            <p:stCondLst>
                              <p:cond delay="0"/>
                            </p:stCondLst>
                            <p:childTnLst>
                              <p:par>
                                <p:cTn id="27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1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3" fill="hold">
                            <p:stCondLst>
                              <p:cond delay="500"/>
                            </p:stCondLst>
                            <p:childTnLst>
                              <p:par>
                                <p:cTn id="27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6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0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1" fill="hold">
                      <p:stCondLst>
                        <p:cond delay="indefinite"/>
                      </p:stCondLst>
                      <p:childTnLst>
                        <p:par>
                          <p:cTn id="2732" fill="hold">
                            <p:stCondLst>
                              <p:cond delay="0"/>
                            </p:stCondLst>
                            <p:childTnLst>
                              <p:par>
                                <p:cTn id="27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4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6" fill="hold">
                            <p:stCondLst>
                              <p:cond delay="500"/>
                            </p:stCondLst>
                            <p:childTnLst>
                              <p:par>
                                <p:cTn id="27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9" dur="500"/>
                                        <p:tgtEl>
                                          <p:spTgt spid="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7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3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4" fill="hold">
                      <p:stCondLst>
                        <p:cond delay="indefinite"/>
                      </p:stCondLst>
                      <p:childTnLst>
                        <p:par>
                          <p:cTn id="2745" fill="hold">
                            <p:stCondLst>
                              <p:cond delay="0"/>
                            </p:stCondLst>
                            <p:childTnLst>
                              <p:par>
                                <p:cTn id="27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9" fill="hold">
                            <p:stCondLst>
                              <p:cond delay="500"/>
                            </p:stCondLst>
                            <p:childTnLst>
                              <p:par>
                                <p:cTn id="27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2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6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7" fill="hold">
                      <p:stCondLst>
                        <p:cond delay="indefinite"/>
                      </p:stCondLst>
                      <p:childTnLst>
                        <p:par>
                          <p:cTn id="2758" fill="hold">
                            <p:stCondLst>
                              <p:cond delay="0"/>
                            </p:stCondLst>
                            <p:childTnLst>
                              <p:par>
                                <p:cTn id="27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2" fill="hold">
                            <p:stCondLst>
                              <p:cond delay="500"/>
                            </p:stCondLst>
                            <p:childTnLst>
                              <p:par>
                                <p:cTn id="27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5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9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0" fill="hold">
                      <p:stCondLst>
                        <p:cond delay="indefinite"/>
                      </p:stCondLst>
                      <p:childTnLst>
                        <p:par>
                          <p:cTn id="2771" fill="hold">
                            <p:stCondLst>
                              <p:cond delay="0"/>
                            </p:stCondLst>
                            <p:childTnLst>
                              <p:par>
                                <p:cTn id="27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3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8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2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3" fill="hold">
                            <p:stCondLst>
                              <p:cond delay="1500"/>
                            </p:stCondLst>
                            <p:childTnLst>
                              <p:par>
                                <p:cTn id="27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6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7" fill="hold">
                      <p:stCondLst>
                        <p:cond delay="indefinite"/>
                      </p:stCondLst>
                      <p:childTnLst>
                        <p:par>
                          <p:cTn id="2788" fill="hold">
                            <p:stCondLst>
                              <p:cond delay="0"/>
                            </p:stCondLst>
                            <p:childTnLst>
                              <p:par>
                                <p:cTn id="27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0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2"/>
                  </p:tgtEl>
                </p:cond>
              </p:nextCondLst>
            </p:seq>
            <p:seq concurrent="1" nextAc="seek">
              <p:cTn id="2792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3" fill="hold">
                      <p:stCondLst>
                        <p:cond delay="0"/>
                      </p:stCondLst>
                      <p:childTnLst>
                        <p:par>
                          <p:cTn id="2794" fill="hold">
                            <p:stCondLst>
                              <p:cond delay="0"/>
                            </p:stCondLst>
                            <p:childTnLst>
                              <p:par>
                                <p:cTn id="27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6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1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5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6" fill="hold">
                      <p:stCondLst>
                        <p:cond delay="indefinite"/>
                      </p:stCondLst>
                      <p:childTnLst>
                        <p:par>
                          <p:cTn id="2807" fill="hold">
                            <p:stCondLst>
                              <p:cond delay="0"/>
                            </p:stCondLst>
                            <p:childTnLst>
                              <p:par>
                                <p:cTn id="28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9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1" fill="hold">
                            <p:stCondLst>
                              <p:cond delay="500"/>
                            </p:stCondLst>
                            <p:childTnLst>
                              <p:par>
                                <p:cTn id="28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4"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8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9" fill="hold">
                      <p:stCondLst>
                        <p:cond delay="indefinite"/>
                      </p:stCondLst>
                      <p:childTnLst>
                        <p:par>
                          <p:cTn id="2820" fill="hold">
                            <p:stCondLst>
                              <p:cond delay="0"/>
                            </p:stCondLst>
                            <p:childTnLst>
                              <p:par>
                                <p:cTn id="28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2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4" fill="hold">
                            <p:stCondLst>
                              <p:cond delay="500"/>
                            </p:stCondLst>
                            <p:childTnLst>
                              <p:par>
                                <p:cTn id="28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7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8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1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2" fill="hold">
                      <p:stCondLst>
                        <p:cond delay="indefinite"/>
                      </p:stCondLst>
                      <p:childTnLst>
                        <p:par>
                          <p:cTn id="2833" fill="hold">
                            <p:stCondLst>
                              <p:cond delay="0"/>
                            </p:stCondLst>
                            <p:childTnLst>
                              <p:par>
                                <p:cTn id="28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5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7" fill="hold">
                            <p:stCondLst>
                              <p:cond delay="500"/>
                            </p:stCondLst>
                            <p:childTnLst>
                              <p:par>
                                <p:cTn id="28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0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8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4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5" fill="hold">
                      <p:stCondLst>
                        <p:cond delay="indefinite"/>
                      </p:stCondLst>
                      <p:childTnLst>
                        <p:par>
                          <p:cTn id="2846" fill="hold">
                            <p:stCondLst>
                              <p:cond delay="0"/>
                            </p:stCondLst>
                            <p:childTnLst>
                              <p:par>
                                <p:cTn id="28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8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0" fill="hold">
                            <p:stCondLst>
                              <p:cond delay="500"/>
                            </p:stCondLst>
                            <p:childTnLst>
                              <p:par>
                                <p:cTn id="28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3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7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8" fill="hold">
                      <p:stCondLst>
                        <p:cond delay="indefinite"/>
                      </p:stCondLst>
                      <p:childTnLst>
                        <p:par>
                          <p:cTn id="2859" fill="hold">
                            <p:stCondLst>
                              <p:cond delay="0"/>
                            </p:stCondLst>
                            <p:childTnLst>
                              <p:par>
                                <p:cTn id="28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1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3" fill="hold">
                            <p:stCondLst>
                              <p:cond delay="500"/>
                            </p:stCondLst>
                            <p:childTnLst>
                              <p:par>
                                <p:cTn id="28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6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0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1" fill="hold">
                      <p:stCondLst>
                        <p:cond delay="indefinite"/>
                      </p:stCondLst>
                      <p:childTnLst>
                        <p:par>
                          <p:cTn id="2872" fill="hold">
                            <p:stCondLst>
                              <p:cond delay="0"/>
                            </p:stCondLst>
                            <p:childTnLst>
                              <p:par>
                                <p:cTn id="28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4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6" fill="hold">
                            <p:stCondLst>
                              <p:cond delay="500"/>
                            </p:stCondLst>
                            <p:childTnLst>
                              <p:par>
                                <p:cTn id="28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9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0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3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4" fill="hold">
                      <p:stCondLst>
                        <p:cond delay="indefinite"/>
                      </p:stCondLst>
                      <p:childTnLst>
                        <p:par>
                          <p:cTn id="2885" fill="hold">
                            <p:stCondLst>
                              <p:cond delay="0"/>
                            </p:stCondLst>
                            <p:childTnLst>
                              <p:par>
                                <p:cTn id="28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7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9" fill="hold">
                            <p:stCondLst>
                              <p:cond delay="500"/>
                            </p:stCondLst>
                            <p:childTnLst>
                              <p:par>
                                <p:cTn id="28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2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8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6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7" fill="hold">
                      <p:stCondLst>
                        <p:cond delay="indefinite"/>
                      </p:stCondLst>
                      <p:childTnLst>
                        <p:par>
                          <p:cTn id="2898" fill="hold">
                            <p:stCondLst>
                              <p:cond delay="0"/>
                            </p:stCondLst>
                            <p:childTnLst>
                              <p:par>
                                <p:cTn id="28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0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2" fill="hold">
                            <p:stCondLst>
                              <p:cond delay="500"/>
                            </p:stCondLst>
                            <p:childTnLst>
                              <p:par>
                                <p:cTn id="29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5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9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0" fill="hold">
                      <p:stCondLst>
                        <p:cond delay="indefinite"/>
                      </p:stCondLst>
                      <p:childTnLst>
                        <p:par>
                          <p:cTn id="2911" fill="hold">
                            <p:stCondLst>
                              <p:cond delay="0"/>
                            </p:stCondLst>
                            <p:childTnLst>
                              <p:par>
                                <p:cTn id="29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3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5" fill="hold">
                            <p:stCondLst>
                              <p:cond delay="500"/>
                            </p:stCondLst>
                            <p:childTnLst>
                              <p:par>
                                <p:cTn id="29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8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2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3" fill="hold">
                      <p:stCondLst>
                        <p:cond delay="indefinite"/>
                      </p:stCondLst>
                      <p:childTnLst>
                        <p:par>
                          <p:cTn id="2924" fill="hold">
                            <p:stCondLst>
                              <p:cond delay="0"/>
                            </p:stCondLst>
                            <p:childTnLst>
                              <p:par>
                                <p:cTn id="29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6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1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9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5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6" fill="hold">
                      <p:stCondLst>
                        <p:cond delay="indefinite"/>
                      </p:stCondLst>
                      <p:childTnLst>
                        <p:par>
                          <p:cTn id="2937" fill="hold">
                            <p:stCondLst>
                              <p:cond delay="0"/>
                            </p:stCondLst>
                            <p:childTnLst>
                              <p:par>
                                <p:cTn id="29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9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1" fill="hold">
                            <p:stCondLst>
                              <p:cond delay="500"/>
                            </p:stCondLst>
                            <p:childTnLst>
                              <p:par>
                                <p:cTn id="29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4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8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9" fill="hold">
                      <p:stCondLst>
                        <p:cond delay="indefinite"/>
                      </p:stCondLst>
                      <p:childTnLst>
                        <p:par>
                          <p:cTn id="2950" fill="hold">
                            <p:stCondLst>
                              <p:cond delay="0"/>
                            </p:stCondLst>
                            <p:childTnLst>
                              <p:par>
                                <p:cTn id="29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2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4" fill="hold">
                            <p:stCondLst>
                              <p:cond delay="500"/>
                            </p:stCondLst>
                            <p:childTnLst>
                              <p:par>
                                <p:cTn id="29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7" dur="5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1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2" fill="hold">
                      <p:stCondLst>
                        <p:cond delay="indefinite"/>
                      </p:stCondLst>
                      <p:childTnLst>
                        <p:par>
                          <p:cTn id="2963" fill="hold">
                            <p:stCondLst>
                              <p:cond delay="0"/>
                            </p:stCondLst>
                            <p:childTnLst>
                              <p:par>
                                <p:cTn id="29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5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7" fill="hold">
                            <p:stCondLst>
                              <p:cond delay="500"/>
                            </p:stCondLst>
                            <p:childTnLst>
                              <p:par>
                                <p:cTn id="29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0"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4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5" fill="hold">
                      <p:stCondLst>
                        <p:cond delay="indefinite"/>
                      </p:stCondLst>
                      <p:childTnLst>
                        <p:par>
                          <p:cTn id="2976" fill="hold">
                            <p:stCondLst>
                              <p:cond delay="0"/>
                            </p:stCondLst>
                            <p:childTnLst>
                              <p:par>
                                <p:cTn id="29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8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0" fill="hold">
                            <p:stCondLst>
                              <p:cond delay="500"/>
                            </p:stCondLst>
                            <p:childTnLst>
                              <p:par>
                                <p:cTn id="29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3" dur="5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8" fill="hold">
                      <p:stCondLst>
                        <p:cond delay="indefinite"/>
                      </p:stCondLst>
                      <p:childTnLst>
                        <p:par>
                          <p:cTn id="2989" fill="hold">
                            <p:stCondLst>
                              <p:cond delay="0"/>
                            </p:stCondLst>
                            <p:childTnLst>
                              <p:par>
                                <p:cTn id="29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1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6"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7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0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1" fill="hold">
                      <p:stCondLst>
                        <p:cond delay="indefinite"/>
                      </p:stCondLst>
                      <p:childTnLst>
                        <p:par>
                          <p:cTn id="3002" fill="hold">
                            <p:stCondLst>
                              <p:cond delay="0"/>
                            </p:stCondLst>
                            <p:childTnLst>
                              <p:par>
                                <p:cTn id="30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4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6" fill="hold">
                            <p:stCondLst>
                              <p:cond delay="500"/>
                            </p:stCondLst>
                            <p:childTnLst>
                              <p:par>
                                <p:cTn id="30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9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0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3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4" fill="hold">
                      <p:stCondLst>
                        <p:cond delay="indefinite"/>
                      </p:stCondLst>
                      <p:childTnLst>
                        <p:par>
                          <p:cTn id="3015" fill="hold">
                            <p:stCondLst>
                              <p:cond delay="0"/>
                            </p:stCondLst>
                            <p:childTnLst>
                              <p:par>
                                <p:cTn id="30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7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9" fill="hold">
                            <p:stCondLst>
                              <p:cond delay="500"/>
                            </p:stCondLst>
                            <p:childTnLst>
                              <p:par>
                                <p:cTn id="30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2"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6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7" fill="hold">
                      <p:stCondLst>
                        <p:cond delay="indefinite"/>
                      </p:stCondLst>
                      <p:childTnLst>
                        <p:par>
                          <p:cTn id="3028" fill="hold">
                            <p:stCondLst>
                              <p:cond delay="0"/>
                            </p:stCondLst>
                            <p:childTnLst>
                              <p:par>
                                <p:cTn id="30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0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5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9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0" fill="hold">
                      <p:stCondLst>
                        <p:cond delay="indefinite"/>
                      </p:stCondLst>
                      <p:childTnLst>
                        <p:par>
                          <p:cTn id="3041" fill="hold">
                            <p:stCondLst>
                              <p:cond delay="0"/>
                            </p:stCondLst>
                            <p:childTnLst>
                              <p:par>
                                <p:cTn id="30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3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5" fill="hold">
                            <p:stCondLst>
                              <p:cond delay="500"/>
                            </p:stCondLst>
                            <p:childTnLst>
                              <p:par>
                                <p:cTn id="30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8"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2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3" fill="hold">
                      <p:stCondLst>
                        <p:cond delay="indefinite"/>
                      </p:stCondLst>
                      <p:childTnLst>
                        <p:par>
                          <p:cTn id="3054" fill="hold">
                            <p:stCondLst>
                              <p:cond delay="0"/>
                            </p:stCondLst>
                            <p:childTnLst>
                              <p:par>
                                <p:cTn id="30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6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8" fill="hold">
                            <p:stCondLst>
                              <p:cond delay="500"/>
                            </p:stCondLst>
                            <p:childTnLst>
                              <p:par>
                                <p:cTn id="30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1" dur="5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5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6" fill="hold">
                      <p:stCondLst>
                        <p:cond delay="indefinite"/>
                      </p:stCondLst>
                      <p:childTnLst>
                        <p:par>
                          <p:cTn id="3067" fill="hold">
                            <p:stCondLst>
                              <p:cond delay="0"/>
                            </p:stCondLst>
                            <p:childTnLst>
                              <p:par>
                                <p:cTn id="30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9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1" fill="hold">
                            <p:stCondLst>
                              <p:cond delay="500"/>
                            </p:stCondLst>
                            <p:childTnLst>
                              <p:par>
                                <p:cTn id="30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4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8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9" fill="hold">
                      <p:stCondLst>
                        <p:cond delay="indefinite"/>
                      </p:stCondLst>
                      <p:childTnLst>
                        <p:par>
                          <p:cTn id="3080" fill="hold">
                            <p:stCondLst>
                              <p:cond delay="0"/>
                            </p:stCondLst>
                            <p:childTnLst>
                              <p:par>
                                <p:cTn id="30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2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4" fill="hold">
                            <p:stCondLst>
                              <p:cond delay="500"/>
                            </p:stCondLst>
                            <p:childTnLst>
                              <p:par>
                                <p:cTn id="30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7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1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2" fill="hold">
                      <p:stCondLst>
                        <p:cond delay="indefinite"/>
                      </p:stCondLst>
                      <p:childTnLst>
                        <p:par>
                          <p:cTn id="3093" fill="hold">
                            <p:stCondLst>
                              <p:cond delay="0"/>
                            </p:stCondLst>
                            <p:childTnLst>
                              <p:par>
                                <p:cTn id="30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5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7" fill="hold">
                            <p:stCondLst>
                              <p:cond delay="500"/>
                            </p:stCondLst>
                            <p:childTnLst>
                              <p:par>
                                <p:cTn id="30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0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4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5" fill="hold">
                      <p:stCondLst>
                        <p:cond delay="indefinite"/>
                      </p:stCondLst>
                      <p:childTnLst>
                        <p:par>
                          <p:cTn id="3106" fill="hold">
                            <p:stCondLst>
                              <p:cond delay="0"/>
                            </p:stCondLst>
                            <p:childTnLst>
                              <p:par>
                                <p:cTn id="3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8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0" fill="hold">
                            <p:stCondLst>
                              <p:cond delay="500"/>
                            </p:stCondLst>
                            <p:childTnLst>
                              <p:par>
                                <p:cTn id="3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3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3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7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8" fill="hold">
                      <p:stCondLst>
                        <p:cond delay="indefinite"/>
                      </p:stCondLst>
                      <p:childTnLst>
                        <p:par>
                          <p:cTn id="3119" fill="hold">
                            <p:stCondLst>
                              <p:cond delay="0"/>
                            </p:stCondLst>
                            <p:childTnLst>
                              <p:par>
                                <p:cTn id="3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1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3" fill="hold">
                            <p:stCondLst>
                              <p:cond delay="500"/>
                            </p:stCondLst>
                            <p:childTnLst>
                              <p:par>
                                <p:cTn id="3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6" dur="5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0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1" fill="hold">
                      <p:stCondLst>
                        <p:cond delay="indefinite"/>
                      </p:stCondLst>
                      <p:childTnLst>
                        <p:par>
                          <p:cTn id="3132" fill="hold">
                            <p:stCondLst>
                              <p:cond delay="0"/>
                            </p:stCondLst>
                            <p:childTnLst>
                              <p:par>
                                <p:cTn id="31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4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6" fill="hold">
                            <p:stCondLst>
                              <p:cond delay="500"/>
                            </p:stCondLst>
                            <p:childTnLst>
                              <p:par>
                                <p:cTn id="3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9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3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4" fill="hold">
                      <p:stCondLst>
                        <p:cond delay="indefinite"/>
                      </p:stCondLst>
                      <p:childTnLst>
                        <p:par>
                          <p:cTn id="3145" fill="hold">
                            <p:stCondLst>
                              <p:cond delay="0"/>
                            </p:stCondLst>
                            <p:childTnLst>
                              <p:par>
                                <p:cTn id="3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7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9" fill="hold">
                            <p:stCondLst>
                              <p:cond delay="500"/>
                            </p:stCondLst>
                            <p:childTnLst>
                              <p:par>
                                <p:cTn id="3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2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6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7" fill="hold">
                      <p:stCondLst>
                        <p:cond delay="indefinite"/>
                      </p:stCondLst>
                      <p:childTnLst>
                        <p:par>
                          <p:cTn id="3158" fill="hold">
                            <p:stCondLst>
                              <p:cond delay="0"/>
                            </p:stCondLst>
                            <p:childTnLst>
                              <p:par>
                                <p:cTn id="3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0" dur="500"/>
                                        <p:tgtEl>
                                          <p:spTgt spid="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2" fill="hold">
                            <p:stCondLst>
                              <p:cond delay="500"/>
                            </p:stCondLst>
                            <p:childTnLst>
                              <p:par>
                                <p:cTn id="3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5"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9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0" fill="hold">
                      <p:stCondLst>
                        <p:cond delay="indefinite"/>
                      </p:stCondLst>
                      <p:childTnLst>
                        <p:par>
                          <p:cTn id="3171" fill="hold">
                            <p:stCondLst>
                              <p:cond delay="0"/>
                            </p:stCondLst>
                            <p:childTnLst>
                              <p:par>
                                <p:cTn id="3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3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5" fill="hold">
                            <p:stCondLst>
                              <p:cond delay="500"/>
                            </p:stCondLst>
                            <p:childTnLst>
                              <p:par>
                                <p:cTn id="3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8" dur="5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2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3" fill="hold">
                      <p:stCondLst>
                        <p:cond delay="indefinite"/>
                      </p:stCondLst>
                      <p:childTnLst>
                        <p:par>
                          <p:cTn id="3184" fill="hold">
                            <p:stCondLst>
                              <p:cond delay="0"/>
                            </p:stCondLst>
                            <p:childTnLst>
                              <p:par>
                                <p:cTn id="3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6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8" fill="hold">
                            <p:stCondLst>
                              <p:cond delay="500"/>
                            </p:stCondLst>
                            <p:childTnLst>
                              <p:par>
                                <p:cTn id="3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1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5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6" fill="hold">
                      <p:stCondLst>
                        <p:cond delay="indefinite"/>
                      </p:stCondLst>
                      <p:childTnLst>
                        <p:par>
                          <p:cTn id="3197" fill="hold">
                            <p:stCondLst>
                              <p:cond delay="0"/>
                            </p:stCondLst>
                            <p:childTnLst>
                              <p:par>
                                <p:cTn id="3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9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1" fill="hold">
                            <p:stCondLst>
                              <p:cond delay="500"/>
                            </p:stCondLst>
                            <p:childTnLst>
                              <p:par>
                                <p:cTn id="3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4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8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9" fill="hold">
                      <p:stCondLst>
                        <p:cond delay="indefinite"/>
                      </p:stCondLst>
                      <p:childTnLst>
                        <p:par>
                          <p:cTn id="3210" fill="hold">
                            <p:stCondLst>
                              <p:cond delay="0"/>
                            </p:stCondLst>
                            <p:childTnLst>
                              <p:par>
                                <p:cTn id="3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2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4" fill="hold">
                            <p:stCondLst>
                              <p:cond delay="500"/>
                            </p:stCondLst>
                            <p:childTnLst>
                              <p:par>
                                <p:cTn id="3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1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2" fill="hold">
                      <p:stCondLst>
                        <p:cond delay="indefinite"/>
                      </p:stCondLst>
                      <p:childTnLst>
                        <p:par>
                          <p:cTn id="3223" fill="hold">
                            <p:stCondLst>
                              <p:cond delay="0"/>
                            </p:stCondLst>
                            <p:childTnLst>
                              <p:par>
                                <p:cTn id="32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5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7" fill="hold">
                            <p:stCondLst>
                              <p:cond delay="500"/>
                            </p:stCondLst>
                            <p:childTnLst>
                              <p:par>
                                <p:cTn id="3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0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4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5" fill="hold">
                      <p:stCondLst>
                        <p:cond delay="indefinite"/>
                      </p:stCondLst>
                      <p:childTnLst>
                        <p:par>
                          <p:cTn id="3236" fill="hold">
                            <p:stCondLst>
                              <p:cond delay="0"/>
                            </p:stCondLst>
                            <p:childTnLst>
                              <p:par>
                                <p:cTn id="3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8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0" fill="hold">
                            <p:stCondLst>
                              <p:cond delay="500"/>
                            </p:stCondLst>
                            <p:childTnLst>
                              <p:par>
                                <p:cTn id="3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3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7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3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1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2" fill="hold">
                      <p:stCondLst>
                        <p:cond delay="indefinite"/>
                      </p:stCondLst>
                      <p:childTnLst>
                        <p:par>
                          <p:cTn id="3253" fill="hold">
                            <p:stCondLst>
                              <p:cond delay="0"/>
                            </p:stCondLst>
                            <p:childTnLst>
                              <p:par>
                                <p:cTn id="32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5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  <p:seq concurrent="1" nextAc="seek">
              <p:cTn id="3257" restart="whenNotActive" fill="hold" evtFilter="cancelBubble" nodeType="interactiveSeq">
                <p:stCondLst>
                  <p:cond evt="onClick" delay="0">
                    <p:tgtEl>
                      <p:spTgt spid="3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8" fill="hold">
                      <p:stCondLst>
                        <p:cond delay="0"/>
                      </p:stCondLst>
                      <p:childTnLst>
                        <p:par>
                          <p:cTn id="3259" fill="hold">
                            <p:stCondLst>
                              <p:cond delay="0"/>
                            </p:stCondLst>
                            <p:childTnLst>
                              <p:par>
                                <p:cTn id="32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1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3" fill="hold">
                            <p:stCondLst>
                              <p:cond delay="500"/>
                            </p:stCondLst>
                            <p:childTnLst>
                              <p:par>
                                <p:cTn id="3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6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0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1" fill="hold">
                      <p:stCondLst>
                        <p:cond delay="indefinite"/>
                      </p:stCondLst>
                      <p:childTnLst>
                        <p:par>
                          <p:cTn id="3272" fill="hold">
                            <p:stCondLst>
                              <p:cond delay="0"/>
                            </p:stCondLst>
                            <p:childTnLst>
                              <p:par>
                                <p:cTn id="32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6" fill="hold">
                            <p:stCondLst>
                              <p:cond delay="500"/>
                            </p:stCondLst>
                            <p:childTnLst>
                              <p:par>
                                <p:cTn id="3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9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0" fill="hold">
                            <p:stCondLst>
                              <p:cond delay="1000"/>
                            </p:stCondLst>
                            <p:childTnLst>
                              <p:par>
                                <p:cTn id="3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3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4" fill="hold">
                      <p:stCondLst>
                        <p:cond delay="indefinite"/>
                      </p:stCondLst>
                      <p:childTnLst>
                        <p:par>
                          <p:cTn id="3285" fill="hold">
                            <p:stCondLst>
                              <p:cond delay="0"/>
                            </p:stCondLst>
                            <p:childTnLst>
                              <p:par>
                                <p:cTn id="32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7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9" fill="hold">
                            <p:stCondLst>
                              <p:cond delay="500"/>
                            </p:stCondLst>
                            <p:childTnLst>
                              <p:par>
                                <p:cTn id="32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2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6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7" fill="hold">
                      <p:stCondLst>
                        <p:cond delay="indefinite"/>
                      </p:stCondLst>
                      <p:childTnLst>
                        <p:par>
                          <p:cTn id="3298" fill="hold">
                            <p:stCondLst>
                              <p:cond delay="0"/>
                            </p:stCondLst>
                            <p:childTnLst>
                              <p:par>
                                <p:cTn id="32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0" dur="500"/>
                                        <p:tgtEl>
                                          <p:spTgt spid="1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5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3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9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0" fill="hold">
                      <p:stCondLst>
                        <p:cond delay="indefinite"/>
                      </p:stCondLst>
                      <p:childTnLst>
                        <p:par>
                          <p:cTn id="3311" fill="hold">
                            <p:stCondLst>
                              <p:cond delay="0"/>
                            </p:stCondLst>
                            <p:childTnLst>
                              <p:par>
                                <p:cTn id="33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3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8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9" fill="hold">
                            <p:stCondLst>
                              <p:cond delay="1000"/>
                            </p:stCondLst>
                            <p:childTnLst>
                              <p:par>
                                <p:cTn id="33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2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3" fill="hold">
                      <p:stCondLst>
                        <p:cond delay="indefinite"/>
                      </p:stCondLst>
                      <p:childTnLst>
                        <p:par>
                          <p:cTn id="3324" fill="hold">
                            <p:stCondLst>
                              <p:cond delay="0"/>
                            </p:stCondLst>
                            <p:childTnLst>
                              <p:par>
                                <p:cTn id="33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6" dur="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8" fill="hold">
                            <p:stCondLst>
                              <p:cond delay="500"/>
                            </p:stCondLst>
                            <p:childTnLst>
                              <p:par>
                                <p:cTn id="3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1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5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6" fill="hold">
                      <p:stCondLst>
                        <p:cond delay="indefinite"/>
                      </p:stCondLst>
                      <p:childTnLst>
                        <p:par>
                          <p:cTn id="3337" fill="hold">
                            <p:stCondLst>
                              <p:cond delay="0"/>
                            </p:stCondLst>
                            <p:childTnLst>
                              <p:par>
                                <p:cTn id="3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9" dur="5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1" fill="hold">
                            <p:stCondLst>
                              <p:cond delay="500"/>
                            </p:stCondLst>
                            <p:childTnLst>
                              <p:par>
                                <p:cTn id="33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4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5" fill="hold">
                            <p:stCondLst>
                              <p:cond delay="1000"/>
                            </p:stCondLst>
                            <p:childTnLst>
                              <p:par>
                                <p:cTn id="3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8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9" fill="hold">
                      <p:stCondLst>
                        <p:cond delay="indefinite"/>
                      </p:stCondLst>
                      <p:childTnLst>
                        <p:par>
                          <p:cTn id="3350" fill="hold">
                            <p:stCondLst>
                              <p:cond delay="0"/>
                            </p:stCondLst>
                            <p:childTnLst>
                              <p:par>
                                <p:cTn id="33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2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3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7" dur="5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1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2" fill="hold">
                      <p:stCondLst>
                        <p:cond delay="indefinite"/>
                      </p:stCondLst>
                      <p:childTnLst>
                        <p:par>
                          <p:cTn id="3363" fill="hold">
                            <p:stCondLst>
                              <p:cond delay="0"/>
                            </p:stCondLst>
                            <p:childTnLst>
                              <p:par>
                                <p:cTn id="33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5" dur="5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0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1" fill="hold">
                            <p:stCondLst>
                              <p:cond delay="1000"/>
                            </p:stCondLst>
                            <p:childTnLst>
                              <p:par>
                                <p:cTn id="33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4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5" fill="hold">
                      <p:stCondLst>
                        <p:cond delay="indefinite"/>
                      </p:stCondLst>
                      <p:childTnLst>
                        <p:par>
                          <p:cTn id="3376" fill="hold">
                            <p:stCondLst>
                              <p:cond delay="0"/>
                            </p:stCondLst>
                            <p:childTnLst>
                              <p:par>
                                <p:cTn id="33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8" dur="5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0" fill="hold">
                            <p:stCondLst>
                              <p:cond delay="500"/>
                            </p:stCondLst>
                            <p:childTnLst>
                              <p:par>
                                <p:cTn id="33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3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3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8" fill="hold">
                      <p:stCondLst>
                        <p:cond delay="indefinite"/>
                      </p:stCondLst>
                      <p:childTnLst>
                        <p:par>
                          <p:cTn id="3389" fill="hold">
                            <p:stCondLst>
                              <p:cond delay="0"/>
                            </p:stCondLst>
                            <p:childTnLst>
                              <p:par>
                                <p:cTn id="33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1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3" fill="hold">
                            <p:stCondLst>
                              <p:cond delay="500"/>
                            </p:stCondLst>
                            <p:childTnLst>
                              <p:par>
                                <p:cTn id="33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6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7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0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1" fill="hold">
                      <p:stCondLst>
                        <p:cond delay="indefinite"/>
                      </p:stCondLst>
                      <p:childTnLst>
                        <p:par>
                          <p:cTn id="3402" fill="hold">
                            <p:stCondLst>
                              <p:cond delay="0"/>
                            </p:stCondLst>
                            <p:childTnLst>
                              <p:par>
                                <p:cTn id="34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4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6" fill="hold">
                            <p:stCondLst>
                              <p:cond delay="500"/>
                            </p:stCondLst>
                            <p:childTnLst>
                              <p:par>
                                <p:cTn id="34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9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3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4" fill="hold">
                      <p:stCondLst>
                        <p:cond delay="indefinite"/>
                      </p:stCondLst>
                      <p:childTnLst>
                        <p:par>
                          <p:cTn id="3415" fill="hold">
                            <p:stCondLst>
                              <p:cond delay="0"/>
                            </p:stCondLst>
                            <p:childTnLst>
                              <p:par>
                                <p:cTn id="34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9" fill="hold">
                            <p:stCondLst>
                              <p:cond delay="500"/>
                            </p:stCondLst>
                            <p:childTnLst>
                              <p:par>
                                <p:cTn id="3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2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6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7" fill="hold">
                      <p:stCondLst>
                        <p:cond delay="indefinite"/>
                      </p:stCondLst>
                      <p:childTnLst>
                        <p:par>
                          <p:cTn id="3428" fill="hold">
                            <p:stCondLst>
                              <p:cond delay="0"/>
                            </p:stCondLst>
                            <p:childTnLst>
                              <p:par>
                                <p:cTn id="34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0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2" fill="hold">
                            <p:stCondLst>
                              <p:cond delay="500"/>
                            </p:stCondLst>
                            <p:childTnLst>
                              <p:par>
                                <p:cTn id="34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5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4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9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0" fill="hold">
                      <p:stCondLst>
                        <p:cond delay="indefinite"/>
                      </p:stCondLst>
                      <p:childTnLst>
                        <p:par>
                          <p:cTn id="3441" fill="hold">
                            <p:stCondLst>
                              <p:cond delay="0"/>
                            </p:stCondLst>
                            <p:childTnLst>
                              <p:par>
                                <p:cTn id="34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3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5" fill="hold">
                            <p:stCondLst>
                              <p:cond delay="500"/>
                            </p:stCondLst>
                            <p:childTnLst>
                              <p:par>
                                <p:cTn id="34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8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4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2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3" fill="hold">
                      <p:stCondLst>
                        <p:cond delay="indefinite"/>
                      </p:stCondLst>
                      <p:childTnLst>
                        <p:par>
                          <p:cTn id="3454" fill="hold">
                            <p:stCondLst>
                              <p:cond delay="0"/>
                            </p:stCondLst>
                            <p:childTnLst>
                              <p:par>
                                <p:cTn id="34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6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8" fill="hold">
                            <p:stCondLst>
                              <p:cond delay="500"/>
                            </p:stCondLst>
                            <p:childTnLst>
                              <p:par>
                                <p:cTn id="3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1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2" fill="hold">
                            <p:stCondLst>
                              <p:cond delay="1000"/>
                            </p:stCondLst>
                            <p:childTnLst>
                              <p:par>
                                <p:cTn id="3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5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6" fill="hold">
                      <p:stCondLst>
                        <p:cond delay="indefinite"/>
                      </p:stCondLst>
                      <p:childTnLst>
                        <p:par>
                          <p:cTn id="3467" fill="hold">
                            <p:stCondLst>
                              <p:cond delay="0"/>
                            </p:stCondLst>
                            <p:childTnLst>
                              <p:par>
                                <p:cTn id="34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9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1" fill="hold">
                            <p:stCondLst>
                              <p:cond delay="500"/>
                            </p:stCondLst>
                            <p:childTnLst>
                              <p:par>
                                <p:cTn id="3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4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4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8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9" fill="hold">
                      <p:stCondLst>
                        <p:cond delay="indefinite"/>
                      </p:stCondLst>
                      <p:childTnLst>
                        <p:par>
                          <p:cTn id="3480" fill="hold">
                            <p:stCondLst>
                              <p:cond delay="0"/>
                            </p:stCondLst>
                            <p:childTnLst>
                              <p:par>
                                <p:cTn id="34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2"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4" fill="hold">
                            <p:stCondLst>
                              <p:cond delay="500"/>
                            </p:stCondLst>
                            <p:childTnLst>
                              <p:par>
                                <p:cTn id="3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7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8" fill="hold">
                            <p:stCondLst>
                              <p:cond delay="1000"/>
                            </p:stCondLst>
                            <p:childTnLst>
                              <p:par>
                                <p:cTn id="34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1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2" fill="hold">
                      <p:stCondLst>
                        <p:cond delay="indefinite"/>
                      </p:stCondLst>
                      <p:childTnLst>
                        <p:par>
                          <p:cTn id="3493" fill="hold">
                            <p:stCondLst>
                              <p:cond delay="0"/>
                            </p:stCondLst>
                            <p:childTnLst>
                              <p:par>
                                <p:cTn id="34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7" fill="hold">
                            <p:stCondLst>
                              <p:cond delay="500"/>
                            </p:stCondLst>
                            <p:childTnLst>
                              <p:par>
                                <p:cTn id="34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0" dur="500"/>
                                        <p:tgtEl>
                                          <p:spTgt spid="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5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4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5" fill="hold">
                      <p:stCondLst>
                        <p:cond delay="indefinite"/>
                      </p:stCondLst>
                      <p:childTnLst>
                        <p:par>
                          <p:cTn id="3506" fill="hold">
                            <p:stCondLst>
                              <p:cond delay="0"/>
                            </p:stCondLst>
                            <p:childTnLst>
                              <p:par>
                                <p:cTn id="35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8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0" fill="hold">
                            <p:stCondLst>
                              <p:cond delay="500"/>
                            </p:stCondLst>
                            <p:childTnLst>
                              <p:par>
                                <p:cTn id="35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3" dur="500"/>
                                        <p:tgtEl>
                                          <p:spTgt spid="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7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8" fill="hold">
                      <p:stCondLst>
                        <p:cond delay="indefinite"/>
                      </p:stCondLst>
                      <p:childTnLst>
                        <p:par>
                          <p:cTn id="3519" fill="hold">
                            <p:stCondLst>
                              <p:cond delay="0"/>
                            </p:stCondLst>
                            <p:childTnLst>
                              <p:par>
                                <p:cTn id="35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1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3" fill="hold">
                            <p:stCondLst>
                              <p:cond delay="500"/>
                            </p:stCondLst>
                            <p:childTnLst>
                              <p:par>
                                <p:cTn id="35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6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7" fill="hold">
                            <p:stCondLst>
                              <p:cond delay="1000"/>
                            </p:stCondLst>
                            <p:childTnLst>
                              <p:par>
                                <p:cTn id="35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0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1" fill="hold">
                      <p:stCondLst>
                        <p:cond delay="indefinite"/>
                      </p:stCondLst>
                      <p:childTnLst>
                        <p:par>
                          <p:cTn id="3532" fill="hold">
                            <p:stCondLst>
                              <p:cond delay="0"/>
                            </p:stCondLst>
                            <p:childTnLst>
                              <p:par>
                                <p:cTn id="35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4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6" fill="hold">
                            <p:stCondLst>
                              <p:cond delay="500"/>
                            </p:stCondLst>
                            <p:childTnLst>
                              <p:par>
                                <p:cTn id="35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9"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5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3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4" fill="hold">
                      <p:stCondLst>
                        <p:cond delay="indefinite"/>
                      </p:stCondLst>
                      <p:childTnLst>
                        <p:par>
                          <p:cTn id="3545" fill="hold">
                            <p:stCondLst>
                              <p:cond delay="0"/>
                            </p:stCondLst>
                            <p:childTnLst>
                              <p:par>
                                <p:cTn id="35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7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9" fill="hold">
                            <p:stCondLst>
                              <p:cond delay="500"/>
                            </p:stCondLst>
                            <p:childTnLst>
                              <p:par>
                                <p:cTn id="35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2" dur="500"/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5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6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7" fill="hold">
                      <p:stCondLst>
                        <p:cond delay="indefinite"/>
                      </p:stCondLst>
                      <p:childTnLst>
                        <p:par>
                          <p:cTn id="3558" fill="hold">
                            <p:stCondLst>
                              <p:cond delay="0"/>
                            </p:stCondLst>
                            <p:childTnLst>
                              <p:par>
                                <p:cTn id="35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0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2" fill="hold">
                            <p:stCondLst>
                              <p:cond delay="500"/>
                            </p:stCondLst>
                            <p:childTnLst>
                              <p:par>
                                <p:cTn id="35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5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9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0" fill="hold">
                      <p:stCondLst>
                        <p:cond delay="indefinite"/>
                      </p:stCondLst>
                      <p:childTnLst>
                        <p:par>
                          <p:cTn id="3571" fill="hold">
                            <p:stCondLst>
                              <p:cond delay="0"/>
                            </p:stCondLst>
                            <p:childTnLst>
                              <p:par>
                                <p:cTn id="35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3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5" fill="hold">
                            <p:stCondLst>
                              <p:cond delay="500"/>
                            </p:stCondLst>
                            <p:childTnLst>
                              <p:par>
                                <p:cTn id="35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8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9" fill="hold">
                            <p:stCondLst>
                              <p:cond delay="1000"/>
                            </p:stCondLst>
                            <p:childTnLst>
                              <p:par>
                                <p:cTn id="35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2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3" fill="hold">
                      <p:stCondLst>
                        <p:cond delay="indefinite"/>
                      </p:stCondLst>
                      <p:childTnLst>
                        <p:par>
                          <p:cTn id="3584" fill="hold">
                            <p:stCondLst>
                              <p:cond delay="0"/>
                            </p:stCondLst>
                            <p:childTnLst>
                              <p:par>
                                <p:cTn id="35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6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8" fill="hold">
                            <p:stCondLst>
                              <p:cond delay="500"/>
                            </p:stCondLst>
                            <p:childTnLst>
                              <p:par>
                                <p:cTn id="35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1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2" fill="hold">
                            <p:stCondLst>
                              <p:cond delay="1000"/>
                            </p:stCondLst>
                            <p:childTnLst>
                              <p:par>
                                <p:cTn id="35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5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6" fill="hold">
                      <p:stCondLst>
                        <p:cond delay="indefinite"/>
                      </p:stCondLst>
                      <p:childTnLst>
                        <p:par>
                          <p:cTn id="3597" fill="hold">
                            <p:stCondLst>
                              <p:cond delay="0"/>
                            </p:stCondLst>
                            <p:childTnLst>
                              <p:par>
                                <p:cTn id="35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9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1" fill="hold">
                            <p:stCondLst>
                              <p:cond delay="500"/>
                            </p:stCondLst>
                            <p:childTnLst>
                              <p:par>
                                <p:cTn id="36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4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8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9" fill="hold">
                      <p:stCondLst>
                        <p:cond delay="indefinite"/>
                      </p:stCondLst>
                      <p:childTnLst>
                        <p:par>
                          <p:cTn id="3610" fill="hold">
                            <p:stCondLst>
                              <p:cond delay="0"/>
                            </p:stCondLst>
                            <p:childTnLst>
                              <p:par>
                                <p:cTn id="36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2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4" fill="hold">
                            <p:stCondLst>
                              <p:cond delay="500"/>
                            </p:stCondLst>
                            <p:childTnLst>
                              <p:par>
                                <p:cTn id="36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7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6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1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2" fill="hold">
                      <p:stCondLst>
                        <p:cond delay="indefinite"/>
                      </p:stCondLst>
                      <p:childTnLst>
                        <p:par>
                          <p:cTn id="3623" fill="hold">
                            <p:stCondLst>
                              <p:cond delay="0"/>
                            </p:stCondLst>
                            <p:childTnLst>
                              <p:par>
                                <p:cTn id="36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5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7" fill="hold">
                            <p:stCondLst>
                              <p:cond delay="500"/>
                            </p:stCondLst>
                            <p:childTnLst>
                              <p:par>
                                <p:cTn id="36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0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6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4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5" fill="hold">
                      <p:stCondLst>
                        <p:cond delay="indefinite"/>
                      </p:stCondLst>
                      <p:childTnLst>
                        <p:par>
                          <p:cTn id="3636" fill="hold">
                            <p:stCondLst>
                              <p:cond delay="0"/>
                            </p:stCondLst>
                            <p:childTnLst>
                              <p:par>
                                <p:cTn id="36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8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0" fill="hold">
                            <p:stCondLst>
                              <p:cond delay="500"/>
                            </p:stCondLst>
                            <p:childTnLst>
                              <p:par>
                                <p:cTn id="36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3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4" fill="hold">
                            <p:stCondLst>
                              <p:cond delay="1000"/>
                            </p:stCondLst>
                            <p:childTnLst>
                              <p:par>
                                <p:cTn id="36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7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8" fill="hold">
                      <p:stCondLst>
                        <p:cond delay="indefinite"/>
                      </p:stCondLst>
                      <p:childTnLst>
                        <p:par>
                          <p:cTn id="3649" fill="hold">
                            <p:stCondLst>
                              <p:cond delay="0"/>
                            </p:stCondLst>
                            <p:childTnLst>
                              <p:par>
                                <p:cTn id="36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1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3" fill="hold">
                            <p:stCondLst>
                              <p:cond delay="500"/>
                            </p:stCondLst>
                            <p:childTnLst>
                              <p:par>
                                <p:cTn id="36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7" fill="hold">
                            <p:stCondLst>
                              <p:cond delay="1000"/>
                            </p:stCondLst>
                            <p:childTnLst>
                              <p:par>
                                <p:cTn id="36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0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1" fill="hold">
                      <p:stCondLst>
                        <p:cond delay="indefinite"/>
                      </p:stCondLst>
                      <p:childTnLst>
                        <p:par>
                          <p:cTn id="3662" fill="hold">
                            <p:stCondLst>
                              <p:cond delay="0"/>
                            </p:stCondLst>
                            <p:childTnLst>
                              <p:par>
                                <p:cTn id="36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4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9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6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3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4" fill="hold">
                      <p:stCondLst>
                        <p:cond delay="indefinite"/>
                      </p:stCondLst>
                      <p:childTnLst>
                        <p:par>
                          <p:cTn id="3675" fill="hold">
                            <p:stCondLst>
                              <p:cond delay="0"/>
                            </p:stCondLst>
                            <p:childTnLst>
                              <p:par>
                                <p:cTn id="36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7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9" fill="hold">
                            <p:stCondLst>
                              <p:cond delay="500"/>
                            </p:stCondLst>
                            <p:childTnLst>
                              <p:par>
                                <p:cTn id="36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2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3" fill="hold">
                            <p:stCondLst>
                              <p:cond delay="1000"/>
                            </p:stCondLst>
                            <p:childTnLst>
                              <p:par>
                                <p:cTn id="36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6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7" fill="hold">
                      <p:stCondLst>
                        <p:cond delay="indefinite"/>
                      </p:stCondLst>
                      <p:childTnLst>
                        <p:par>
                          <p:cTn id="3688" fill="hold">
                            <p:stCondLst>
                              <p:cond delay="0"/>
                            </p:stCondLst>
                            <p:childTnLst>
                              <p:par>
                                <p:cTn id="36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0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2" fill="hold">
                            <p:stCondLst>
                              <p:cond delay="500"/>
                            </p:stCondLst>
                            <p:childTnLst>
                              <p:par>
                                <p:cTn id="36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5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6" fill="hold">
                            <p:stCondLst>
                              <p:cond delay="1000"/>
                            </p:stCondLst>
                            <p:childTnLst>
                              <p:par>
                                <p:cTn id="36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9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0" fill="hold">
                      <p:stCondLst>
                        <p:cond delay="indefinite"/>
                      </p:stCondLst>
                      <p:childTnLst>
                        <p:par>
                          <p:cTn id="3701" fill="hold">
                            <p:stCondLst>
                              <p:cond delay="0"/>
                            </p:stCondLst>
                            <p:childTnLst>
                              <p:par>
                                <p:cTn id="37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3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5" fill="hold">
                            <p:stCondLst>
                              <p:cond delay="500"/>
                            </p:stCondLst>
                            <p:childTnLst>
                              <p:par>
                                <p:cTn id="37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8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9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3" fill="hold">
                            <p:stCondLst>
                              <p:cond delay="1500"/>
                            </p:stCondLst>
                            <p:childTnLst>
                              <p:par>
                                <p:cTn id="37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6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7" fill="hold">
                      <p:stCondLst>
                        <p:cond delay="indefinite"/>
                      </p:stCondLst>
                      <p:childTnLst>
                        <p:par>
                          <p:cTn id="3718" fill="hold">
                            <p:stCondLst>
                              <p:cond delay="0"/>
                            </p:stCondLst>
                            <p:childTnLst>
                              <p:par>
                                <p:cTn id="37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0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"/>
                  </p:tgtEl>
                </p:cond>
              </p:nextCondLst>
            </p:seq>
            <p:seq concurrent="1" nextAc="seek">
              <p:cTn id="3722" restart="whenNotActive" fill="hold" evtFilter="cancelBubble" nodeType="interactiveSeq">
                <p:stCondLst>
                  <p:cond evt="onClick" delay="0">
                    <p:tgtEl>
                      <p:spTgt spid="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3" fill="hold">
                      <p:stCondLst>
                        <p:cond delay="0"/>
                      </p:stCondLst>
                      <p:childTnLst>
                        <p:par>
                          <p:cTn id="3724" fill="hold">
                            <p:stCondLst>
                              <p:cond delay="0"/>
                            </p:stCondLst>
                            <p:childTnLst>
                              <p:par>
                                <p:cTn id="37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6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8" fill="hold">
                            <p:stCondLst>
                              <p:cond delay="500"/>
                            </p:stCondLst>
                            <p:childTnLst>
                              <p:par>
                                <p:cTn id="37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1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5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6" fill="hold">
                      <p:stCondLst>
                        <p:cond delay="indefinite"/>
                      </p:stCondLst>
                      <p:childTnLst>
                        <p:par>
                          <p:cTn id="3737" fill="hold">
                            <p:stCondLst>
                              <p:cond delay="0"/>
                            </p:stCondLst>
                            <p:childTnLst>
                              <p:par>
                                <p:cTn id="37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9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1" fill="hold">
                            <p:stCondLst>
                              <p:cond delay="500"/>
                            </p:stCondLst>
                            <p:childTnLst>
                              <p:par>
                                <p:cTn id="37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4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5" fill="hold">
                            <p:stCondLst>
                              <p:cond delay="1000"/>
                            </p:stCondLst>
                            <p:childTnLst>
                              <p:par>
                                <p:cTn id="37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8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9" fill="hold">
                      <p:stCondLst>
                        <p:cond delay="indefinite"/>
                      </p:stCondLst>
                      <p:childTnLst>
                        <p:par>
                          <p:cTn id="3750" fill="hold">
                            <p:stCondLst>
                              <p:cond delay="0"/>
                            </p:stCondLst>
                            <p:childTnLst>
                              <p:par>
                                <p:cTn id="37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2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1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2" fill="hold">
                      <p:stCondLst>
                        <p:cond delay="indefinite"/>
                      </p:stCondLst>
                      <p:childTnLst>
                        <p:par>
                          <p:cTn id="3763" fill="hold">
                            <p:stCondLst>
                              <p:cond delay="0"/>
                            </p:stCondLst>
                            <p:childTnLst>
                              <p:par>
                                <p:cTn id="37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5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7" fill="hold">
                            <p:stCondLst>
                              <p:cond delay="500"/>
                            </p:stCondLst>
                            <p:childTnLst>
                              <p:par>
                                <p:cTn id="37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0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1" fill="hold">
                            <p:stCondLst>
                              <p:cond delay="1000"/>
                            </p:stCondLst>
                            <p:childTnLst>
                              <p:par>
                                <p:cTn id="37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4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5" fill="hold">
                      <p:stCondLst>
                        <p:cond delay="indefinite"/>
                      </p:stCondLst>
                      <p:childTnLst>
                        <p:par>
                          <p:cTn id="3776" fill="hold">
                            <p:stCondLst>
                              <p:cond delay="0"/>
                            </p:stCondLst>
                            <p:childTnLst>
                              <p:par>
                                <p:cTn id="37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8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0" fill="hold">
                            <p:stCondLst>
                              <p:cond delay="500"/>
                            </p:stCondLst>
                            <p:childTnLst>
                              <p:par>
                                <p:cTn id="37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3" dur="5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4" fill="hold">
                            <p:stCondLst>
                              <p:cond delay="1000"/>
                            </p:stCondLst>
                            <p:childTnLst>
                              <p:par>
                                <p:cTn id="37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7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8" fill="hold">
                      <p:stCondLst>
                        <p:cond delay="indefinite"/>
                      </p:stCondLst>
                      <p:childTnLst>
                        <p:par>
                          <p:cTn id="3789" fill="hold">
                            <p:stCondLst>
                              <p:cond delay="0"/>
                            </p:stCondLst>
                            <p:childTnLst>
                              <p:par>
                                <p:cTn id="37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1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3" fill="hold">
                            <p:stCondLst>
                              <p:cond delay="500"/>
                            </p:stCondLst>
                            <p:childTnLst>
                              <p:par>
                                <p:cTn id="37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6" dur="5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7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0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1" fill="hold">
                      <p:stCondLst>
                        <p:cond delay="indefinite"/>
                      </p:stCondLst>
                      <p:childTnLst>
                        <p:par>
                          <p:cTn id="3802" fill="hold">
                            <p:stCondLst>
                              <p:cond delay="0"/>
                            </p:stCondLst>
                            <p:childTnLst>
                              <p:par>
                                <p:cTn id="38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4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6" fill="hold">
                            <p:stCondLst>
                              <p:cond delay="500"/>
                            </p:stCondLst>
                            <p:childTnLst>
                              <p:par>
                                <p:cTn id="38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9" dur="5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0" fill="hold">
                            <p:stCondLst>
                              <p:cond delay="1000"/>
                            </p:stCondLst>
                            <p:childTnLst>
                              <p:par>
                                <p:cTn id="38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3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4" fill="hold">
                      <p:stCondLst>
                        <p:cond delay="indefinite"/>
                      </p:stCondLst>
                      <p:childTnLst>
                        <p:par>
                          <p:cTn id="3815" fill="hold">
                            <p:stCondLst>
                              <p:cond delay="0"/>
                            </p:stCondLst>
                            <p:childTnLst>
                              <p:par>
                                <p:cTn id="38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7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9" fill="hold">
                            <p:stCondLst>
                              <p:cond delay="500"/>
                            </p:stCondLst>
                            <p:childTnLst>
                              <p:par>
                                <p:cTn id="38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2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8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6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7" fill="hold">
                      <p:stCondLst>
                        <p:cond delay="indefinite"/>
                      </p:stCondLst>
                      <p:childTnLst>
                        <p:par>
                          <p:cTn id="3828" fill="hold">
                            <p:stCondLst>
                              <p:cond delay="0"/>
                            </p:stCondLst>
                            <p:childTnLst>
                              <p:par>
                                <p:cTn id="38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0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2" fill="hold">
                            <p:stCondLst>
                              <p:cond delay="500"/>
                            </p:stCondLst>
                            <p:childTnLst>
                              <p:par>
                                <p:cTn id="38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5" dur="500"/>
                                        <p:tgtEl>
                                          <p:spTgt spid="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8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9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0" fill="hold">
                      <p:stCondLst>
                        <p:cond delay="indefinite"/>
                      </p:stCondLst>
                      <p:childTnLst>
                        <p:par>
                          <p:cTn id="3841" fill="hold">
                            <p:stCondLst>
                              <p:cond delay="0"/>
                            </p:stCondLst>
                            <p:childTnLst>
                              <p:par>
                                <p:cTn id="38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3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5" fill="hold">
                            <p:stCondLst>
                              <p:cond delay="500"/>
                            </p:stCondLst>
                            <p:childTnLst>
                              <p:par>
                                <p:cTn id="38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8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9" fill="hold">
                            <p:stCondLst>
                              <p:cond delay="1000"/>
                            </p:stCondLst>
                            <p:childTnLst>
                              <p:par>
                                <p:cTn id="38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2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3" fill="hold">
                      <p:stCondLst>
                        <p:cond delay="indefinite"/>
                      </p:stCondLst>
                      <p:childTnLst>
                        <p:par>
                          <p:cTn id="3854" fill="hold">
                            <p:stCondLst>
                              <p:cond delay="0"/>
                            </p:stCondLst>
                            <p:childTnLst>
                              <p:par>
                                <p:cTn id="38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6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8" fill="hold">
                            <p:stCondLst>
                              <p:cond delay="500"/>
                            </p:stCondLst>
                            <p:childTnLst>
                              <p:par>
                                <p:cTn id="38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1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2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5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6" fill="hold">
                      <p:stCondLst>
                        <p:cond delay="indefinite"/>
                      </p:stCondLst>
                      <p:childTnLst>
                        <p:par>
                          <p:cTn id="3867" fill="hold">
                            <p:stCondLst>
                              <p:cond delay="0"/>
                            </p:stCondLst>
                            <p:childTnLst>
                              <p:par>
                                <p:cTn id="38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9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1" fill="hold">
                            <p:stCondLst>
                              <p:cond delay="500"/>
                            </p:stCondLst>
                            <p:childTnLst>
                              <p:par>
                                <p:cTn id="38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4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8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9" fill="hold">
                      <p:stCondLst>
                        <p:cond delay="indefinite"/>
                      </p:stCondLst>
                      <p:childTnLst>
                        <p:par>
                          <p:cTn id="3880" fill="hold">
                            <p:stCondLst>
                              <p:cond delay="0"/>
                            </p:stCondLst>
                            <p:childTnLst>
                              <p:par>
                                <p:cTn id="38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2" dur="500"/>
                                        <p:tgtEl>
                                          <p:spTgt spid="1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4" fill="hold">
                            <p:stCondLst>
                              <p:cond delay="500"/>
                            </p:stCondLst>
                            <p:childTnLst>
                              <p:par>
                                <p:cTn id="38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7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8" fill="hold">
                            <p:stCondLst>
                              <p:cond delay="1000"/>
                            </p:stCondLst>
                            <p:childTnLst>
                              <p:par>
                                <p:cTn id="38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1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2" fill="hold">
                      <p:stCondLst>
                        <p:cond delay="indefinite"/>
                      </p:stCondLst>
                      <p:childTnLst>
                        <p:par>
                          <p:cTn id="3893" fill="hold">
                            <p:stCondLst>
                              <p:cond delay="0"/>
                            </p:stCondLst>
                            <p:childTnLst>
                              <p:par>
                                <p:cTn id="38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5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7" fill="hold">
                            <p:stCondLst>
                              <p:cond delay="500"/>
                            </p:stCondLst>
                            <p:childTnLst>
                              <p:par>
                                <p:cTn id="38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0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1" fill="hold">
                            <p:stCondLst>
                              <p:cond delay="1000"/>
                            </p:stCondLst>
                            <p:childTnLst>
                              <p:par>
                                <p:cTn id="39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4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5" fill="hold">
                      <p:stCondLst>
                        <p:cond delay="indefinite"/>
                      </p:stCondLst>
                      <p:childTnLst>
                        <p:par>
                          <p:cTn id="3906" fill="hold">
                            <p:stCondLst>
                              <p:cond delay="0"/>
                            </p:stCondLst>
                            <p:childTnLst>
                              <p:par>
                                <p:cTn id="39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8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0" fill="hold">
                            <p:stCondLst>
                              <p:cond delay="500"/>
                            </p:stCondLst>
                            <p:childTnLst>
                              <p:par>
                                <p:cTn id="39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3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4" fill="hold">
                            <p:stCondLst>
                              <p:cond delay="1000"/>
                            </p:stCondLst>
                            <p:childTnLst>
                              <p:par>
                                <p:cTn id="39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7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8" fill="hold">
                      <p:stCondLst>
                        <p:cond delay="indefinite"/>
                      </p:stCondLst>
                      <p:childTnLst>
                        <p:par>
                          <p:cTn id="3919" fill="hold">
                            <p:stCondLst>
                              <p:cond delay="0"/>
                            </p:stCondLst>
                            <p:childTnLst>
                              <p:par>
                                <p:cTn id="39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1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3" fill="hold">
                            <p:stCondLst>
                              <p:cond delay="500"/>
                            </p:stCondLst>
                            <p:childTnLst>
                              <p:par>
                                <p:cTn id="39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6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7" fill="hold">
                            <p:stCondLst>
                              <p:cond delay="1000"/>
                            </p:stCondLst>
                            <p:childTnLst>
                              <p:par>
                                <p:cTn id="39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0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1" fill="hold">
                      <p:stCondLst>
                        <p:cond delay="indefinite"/>
                      </p:stCondLst>
                      <p:childTnLst>
                        <p:par>
                          <p:cTn id="3932" fill="hold">
                            <p:stCondLst>
                              <p:cond delay="0"/>
                            </p:stCondLst>
                            <p:childTnLst>
                              <p:par>
                                <p:cTn id="39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4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6" fill="hold">
                            <p:stCondLst>
                              <p:cond delay="500"/>
                            </p:stCondLst>
                            <p:childTnLst>
                              <p:par>
                                <p:cTn id="39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9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9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3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4" fill="hold">
                      <p:stCondLst>
                        <p:cond delay="indefinite"/>
                      </p:stCondLst>
                      <p:childTnLst>
                        <p:par>
                          <p:cTn id="3945" fill="hold">
                            <p:stCondLst>
                              <p:cond delay="0"/>
                            </p:stCondLst>
                            <p:childTnLst>
                              <p:par>
                                <p:cTn id="39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7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9" fill="hold">
                            <p:stCondLst>
                              <p:cond delay="500"/>
                            </p:stCondLst>
                            <p:childTnLst>
                              <p:par>
                                <p:cTn id="39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2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9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6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7" fill="hold">
                      <p:stCondLst>
                        <p:cond delay="indefinite"/>
                      </p:stCondLst>
                      <p:childTnLst>
                        <p:par>
                          <p:cTn id="3958" fill="hold">
                            <p:stCondLst>
                              <p:cond delay="0"/>
                            </p:stCondLst>
                            <p:childTnLst>
                              <p:par>
                                <p:cTn id="39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0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2" fill="hold">
                            <p:stCondLst>
                              <p:cond delay="500"/>
                            </p:stCondLst>
                            <p:childTnLst>
                              <p:par>
                                <p:cTn id="39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5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6" fill="hold">
                            <p:stCondLst>
                              <p:cond delay="1000"/>
                            </p:stCondLst>
                            <p:childTnLst>
                              <p:par>
                                <p:cTn id="39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9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0" fill="hold">
                      <p:stCondLst>
                        <p:cond delay="indefinite"/>
                      </p:stCondLst>
                      <p:childTnLst>
                        <p:par>
                          <p:cTn id="3971" fill="hold">
                            <p:stCondLst>
                              <p:cond delay="0"/>
                            </p:stCondLst>
                            <p:childTnLst>
                              <p:par>
                                <p:cTn id="39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3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5" fill="hold">
                            <p:stCondLst>
                              <p:cond delay="500"/>
                            </p:stCondLst>
                            <p:childTnLst>
                              <p:par>
                                <p:cTn id="39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8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9" fill="hold">
                            <p:stCondLst>
                              <p:cond delay="1000"/>
                            </p:stCondLst>
                            <p:childTnLst>
                              <p:par>
                                <p:cTn id="39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2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3" fill="hold">
                      <p:stCondLst>
                        <p:cond delay="indefinite"/>
                      </p:stCondLst>
                      <p:childTnLst>
                        <p:par>
                          <p:cTn id="3984" fill="hold">
                            <p:stCondLst>
                              <p:cond delay="0"/>
                            </p:stCondLst>
                            <p:childTnLst>
                              <p:par>
                                <p:cTn id="39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6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8" fill="hold">
                            <p:stCondLst>
                              <p:cond delay="500"/>
                            </p:stCondLst>
                            <p:childTnLst>
                              <p:par>
                                <p:cTn id="39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1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2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5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6" fill="hold">
                      <p:stCondLst>
                        <p:cond delay="indefinite"/>
                      </p:stCondLst>
                      <p:childTnLst>
                        <p:par>
                          <p:cTn id="3997" fill="hold">
                            <p:stCondLst>
                              <p:cond delay="0"/>
                            </p:stCondLst>
                            <p:childTnLst>
                              <p:par>
                                <p:cTn id="39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9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1" fill="hold">
                            <p:stCondLst>
                              <p:cond delay="500"/>
                            </p:stCondLst>
                            <p:childTnLst>
                              <p:par>
                                <p:cTn id="40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4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0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8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9" fill="hold">
                      <p:stCondLst>
                        <p:cond delay="indefinite"/>
                      </p:stCondLst>
                      <p:childTnLst>
                        <p:par>
                          <p:cTn id="4010" fill="hold">
                            <p:stCondLst>
                              <p:cond delay="0"/>
                            </p:stCondLst>
                            <p:childTnLst>
                              <p:par>
                                <p:cTn id="40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2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4" fill="hold">
                            <p:stCondLst>
                              <p:cond delay="500"/>
                            </p:stCondLst>
                            <p:childTnLst>
                              <p:par>
                                <p:cTn id="40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7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8" fill="hold">
                            <p:stCondLst>
                              <p:cond delay="1000"/>
                            </p:stCondLst>
                            <p:childTnLst>
                              <p:par>
                                <p:cTn id="40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1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2" fill="hold">
                      <p:stCondLst>
                        <p:cond delay="indefinite"/>
                      </p:stCondLst>
                      <p:childTnLst>
                        <p:par>
                          <p:cTn id="4023" fill="hold">
                            <p:stCondLst>
                              <p:cond delay="0"/>
                            </p:stCondLst>
                            <p:childTnLst>
                              <p:par>
                                <p:cTn id="40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5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7" fill="hold">
                            <p:stCondLst>
                              <p:cond delay="500"/>
                            </p:stCondLst>
                            <p:childTnLst>
                              <p:par>
                                <p:cTn id="40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0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1" fill="hold">
                            <p:stCondLst>
                              <p:cond delay="1000"/>
                            </p:stCondLst>
                            <p:childTnLst>
                              <p:par>
                                <p:cTn id="40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4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5" fill="hold">
                      <p:stCondLst>
                        <p:cond delay="indefinite"/>
                      </p:stCondLst>
                      <p:childTnLst>
                        <p:par>
                          <p:cTn id="4036" fill="hold">
                            <p:stCondLst>
                              <p:cond delay="0"/>
                            </p:stCondLst>
                            <p:childTnLst>
                              <p:par>
                                <p:cTn id="40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8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0" fill="hold">
                            <p:stCondLst>
                              <p:cond delay="500"/>
                            </p:stCondLst>
                            <p:childTnLst>
                              <p:par>
                                <p:cTn id="40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3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0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7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8" fill="hold">
                      <p:stCondLst>
                        <p:cond delay="indefinite"/>
                      </p:stCondLst>
                      <p:childTnLst>
                        <p:par>
                          <p:cTn id="4049" fill="hold">
                            <p:stCondLst>
                              <p:cond delay="0"/>
                            </p:stCondLst>
                            <p:childTnLst>
                              <p:par>
                                <p:cTn id="40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1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3" fill="hold">
                            <p:stCondLst>
                              <p:cond delay="500"/>
                            </p:stCondLst>
                            <p:childTnLst>
                              <p:par>
                                <p:cTn id="40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6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0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1" fill="hold">
                      <p:stCondLst>
                        <p:cond delay="indefinite"/>
                      </p:stCondLst>
                      <p:childTnLst>
                        <p:par>
                          <p:cTn id="4062" fill="hold">
                            <p:stCondLst>
                              <p:cond delay="0"/>
                            </p:stCondLst>
                            <p:childTnLst>
                              <p:par>
                                <p:cTn id="40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4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6" fill="hold">
                            <p:stCondLst>
                              <p:cond delay="500"/>
                            </p:stCondLst>
                            <p:childTnLst>
                              <p:par>
                                <p:cTn id="40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9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0" fill="hold">
                            <p:stCondLst>
                              <p:cond delay="1000"/>
                            </p:stCondLst>
                            <p:childTnLst>
                              <p:par>
                                <p:cTn id="40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3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4" fill="hold">
                      <p:stCondLst>
                        <p:cond delay="indefinite"/>
                      </p:stCondLst>
                      <p:childTnLst>
                        <p:par>
                          <p:cTn id="4075" fill="hold">
                            <p:stCondLst>
                              <p:cond delay="0"/>
                            </p:stCondLst>
                            <p:childTnLst>
                              <p:par>
                                <p:cTn id="40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7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9" fill="hold">
                            <p:stCondLst>
                              <p:cond delay="500"/>
                            </p:stCondLst>
                            <p:childTnLst>
                              <p:par>
                                <p:cTn id="40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2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3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6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7" fill="hold">
                      <p:stCondLst>
                        <p:cond delay="indefinite"/>
                      </p:stCondLst>
                      <p:childTnLst>
                        <p:par>
                          <p:cTn id="4088" fill="hold">
                            <p:stCondLst>
                              <p:cond delay="0"/>
                            </p:stCondLst>
                            <p:childTnLst>
                              <p:par>
                                <p:cTn id="40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0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2" fill="hold">
                            <p:stCondLst>
                              <p:cond delay="500"/>
                            </p:stCondLst>
                            <p:childTnLst>
                              <p:par>
                                <p:cTn id="40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5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6" fill="hold">
                            <p:stCondLst>
                              <p:cond delay="1000"/>
                            </p:stCondLst>
                            <p:childTnLst>
                              <p:par>
                                <p:cTn id="40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9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0" fill="hold">
                      <p:stCondLst>
                        <p:cond delay="indefinite"/>
                      </p:stCondLst>
                      <p:childTnLst>
                        <p:par>
                          <p:cTn id="4101" fill="hold">
                            <p:stCondLst>
                              <p:cond delay="0"/>
                            </p:stCondLst>
                            <p:childTnLst>
                              <p:par>
                                <p:cTn id="4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3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5" fill="hold">
                            <p:stCondLst>
                              <p:cond delay="500"/>
                            </p:stCondLst>
                            <p:childTnLst>
                              <p:par>
                                <p:cTn id="4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8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4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2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3" fill="hold">
                      <p:stCondLst>
                        <p:cond delay="indefinite"/>
                      </p:stCondLst>
                      <p:childTnLst>
                        <p:par>
                          <p:cTn id="4114" fill="hold">
                            <p:stCondLst>
                              <p:cond delay="0"/>
                            </p:stCondLst>
                            <p:childTnLst>
                              <p:par>
                                <p:cTn id="4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6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8" fill="hold">
                            <p:stCondLst>
                              <p:cond delay="500"/>
                            </p:stCondLst>
                            <p:childTnLst>
                              <p:par>
                                <p:cTn id="4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1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4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5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6" fill="hold">
                      <p:stCondLst>
                        <p:cond delay="indefinite"/>
                      </p:stCondLst>
                      <p:childTnLst>
                        <p:par>
                          <p:cTn id="4127" fill="hold">
                            <p:stCondLst>
                              <p:cond delay="0"/>
                            </p:stCondLst>
                            <p:childTnLst>
                              <p:par>
                                <p:cTn id="4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9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1" fill="hold">
                            <p:stCondLst>
                              <p:cond delay="500"/>
                            </p:stCondLst>
                            <p:childTnLst>
                              <p:par>
                                <p:cTn id="4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4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4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8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9" fill="hold">
                      <p:stCondLst>
                        <p:cond delay="indefinite"/>
                      </p:stCondLst>
                      <p:childTnLst>
                        <p:par>
                          <p:cTn id="4140" fill="hold">
                            <p:stCondLst>
                              <p:cond delay="0"/>
                            </p:stCondLst>
                            <p:childTnLst>
                              <p:par>
                                <p:cTn id="4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2" dur="50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4" fill="hold">
                            <p:stCondLst>
                              <p:cond delay="500"/>
                            </p:stCondLst>
                            <p:childTnLst>
                              <p:par>
                                <p:cTn id="4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7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1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2" fill="hold">
                      <p:stCondLst>
                        <p:cond delay="indefinite"/>
                      </p:stCondLst>
                      <p:childTnLst>
                        <p:par>
                          <p:cTn id="4153" fill="hold">
                            <p:stCondLst>
                              <p:cond delay="0"/>
                            </p:stCondLst>
                            <p:childTnLst>
                              <p:par>
                                <p:cTn id="41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5" dur="500"/>
                                        <p:tgtEl>
                                          <p:spTgt spid="1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7" fill="hold">
                            <p:stCondLst>
                              <p:cond delay="500"/>
                            </p:stCondLst>
                            <p:childTnLst>
                              <p:par>
                                <p:cTn id="4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0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4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4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5" fill="hold">
                      <p:stCondLst>
                        <p:cond delay="indefinite"/>
                      </p:stCondLst>
                      <p:childTnLst>
                        <p:par>
                          <p:cTn id="4166" fill="hold">
                            <p:stCondLst>
                              <p:cond delay="0"/>
                            </p:stCondLst>
                            <p:childTnLst>
                              <p:par>
                                <p:cTn id="4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8"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0" fill="hold">
                            <p:stCondLst>
                              <p:cond delay="500"/>
                            </p:stCondLst>
                            <p:childTnLst>
                              <p:par>
                                <p:cTn id="4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3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4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7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4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1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2" fill="hold">
                      <p:stCondLst>
                        <p:cond delay="indefinite"/>
                      </p:stCondLst>
                      <p:childTnLst>
                        <p:par>
                          <p:cTn id="4183" fill="hold">
                            <p:stCondLst>
                              <p:cond delay="0"/>
                            </p:stCondLst>
                            <p:childTnLst>
                              <p:par>
                                <p:cTn id="4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5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0"/>
                  </p:tgtEl>
                </p:cond>
              </p:nextCondLst>
            </p:seq>
            <p:seq concurrent="1" nextAc="seek">
              <p:cTn id="4187" restart="whenNotActive" fill="hold" evtFilter="cancelBubble" nodeType="interactiveSeq">
                <p:stCondLst>
                  <p:cond evt="onClick" delay="0">
                    <p:tgtEl>
                      <p:spTgt spid="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88" fill="hold">
                      <p:stCondLst>
                        <p:cond delay="0"/>
                      </p:stCondLst>
                      <p:childTnLst>
                        <p:par>
                          <p:cTn id="4189" fill="hold">
                            <p:stCondLst>
                              <p:cond delay="0"/>
                            </p:stCondLst>
                            <p:childTnLst>
                              <p:par>
                                <p:cTn id="4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1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3" fill="hold">
                            <p:stCondLst>
                              <p:cond delay="500"/>
                            </p:stCondLst>
                            <p:childTnLst>
                              <p:par>
                                <p:cTn id="41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6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4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0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1" fill="hold">
                      <p:stCondLst>
                        <p:cond delay="indefinite"/>
                      </p:stCondLst>
                      <p:childTnLst>
                        <p:par>
                          <p:cTn id="4202" fill="hold">
                            <p:stCondLst>
                              <p:cond delay="0"/>
                            </p:stCondLst>
                            <p:childTnLst>
                              <p:par>
                                <p:cTn id="4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4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6" fill="hold">
                            <p:stCondLst>
                              <p:cond delay="500"/>
                            </p:stCondLst>
                            <p:childTnLst>
                              <p:par>
                                <p:cTn id="4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9" dur="5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42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3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4" fill="hold">
                      <p:stCondLst>
                        <p:cond delay="indefinite"/>
                      </p:stCondLst>
                      <p:childTnLst>
                        <p:par>
                          <p:cTn id="4215" fill="hold">
                            <p:stCondLst>
                              <p:cond delay="0"/>
                            </p:stCondLst>
                            <p:childTnLst>
                              <p:par>
                                <p:cTn id="42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7" dur="500"/>
                                        <p:tgtEl>
                                          <p:spTgt spid="1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9" fill="hold">
                            <p:stCondLst>
                              <p:cond delay="500"/>
                            </p:stCondLst>
                            <p:childTnLst>
                              <p:par>
                                <p:cTn id="4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2" dur="500"/>
                                        <p:tgtEl>
                                          <p:spTgt spid="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6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7" fill="hold">
                      <p:stCondLst>
                        <p:cond delay="indefinite"/>
                      </p:stCondLst>
                      <p:childTnLst>
                        <p:par>
                          <p:cTn id="4228" fill="hold">
                            <p:stCondLst>
                              <p:cond delay="0"/>
                            </p:stCondLst>
                            <p:childTnLst>
                              <p:par>
                                <p:cTn id="4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0" dur="500"/>
                                        <p:tgtEl>
                                          <p:spTgt spid="1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2" fill="hold">
                            <p:stCondLst>
                              <p:cond delay="500"/>
                            </p:stCondLst>
                            <p:childTnLst>
                              <p:par>
                                <p:cTn id="4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5" dur="500"/>
                                        <p:tgtEl>
                                          <p:spTgt spid="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4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9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0" fill="hold">
                      <p:stCondLst>
                        <p:cond delay="indefinite"/>
                      </p:stCondLst>
                      <p:childTnLst>
                        <p:par>
                          <p:cTn id="4241" fill="hold">
                            <p:stCondLst>
                              <p:cond delay="0"/>
                            </p:stCondLst>
                            <p:childTnLst>
                              <p:par>
                                <p:cTn id="4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3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5" fill="hold">
                            <p:stCondLst>
                              <p:cond delay="500"/>
                            </p:stCondLst>
                            <p:childTnLst>
                              <p:par>
                                <p:cTn id="4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8" dur="500"/>
                                        <p:tgtEl>
                                          <p:spTgt spid="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9" fill="hold">
                            <p:stCondLst>
                              <p:cond delay="1000"/>
                            </p:stCondLst>
                            <p:childTnLst>
                              <p:par>
                                <p:cTn id="4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2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3" fill="hold">
                      <p:stCondLst>
                        <p:cond delay="indefinite"/>
                      </p:stCondLst>
                      <p:childTnLst>
                        <p:par>
                          <p:cTn id="4254" fill="hold">
                            <p:stCondLst>
                              <p:cond delay="0"/>
                            </p:stCondLst>
                            <p:childTnLst>
                              <p:par>
                                <p:cTn id="42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6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8" fill="hold">
                            <p:stCondLst>
                              <p:cond delay="500"/>
                            </p:stCondLst>
                            <p:childTnLst>
                              <p:par>
                                <p:cTn id="42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1" dur="500"/>
                                        <p:tgtEl>
                                          <p:spTgt spid="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2" fill="hold">
                            <p:stCondLst>
                              <p:cond delay="1000"/>
                            </p:stCondLst>
                            <p:childTnLst>
                              <p:par>
                                <p:cTn id="42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5"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6" fill="hold">
                      <p:stCondLst>
                        <p:cond delay="indefinite"/>
                      </p:stCondLst>
                      <p:childTnLst>
                        <p:par>
                          <p:cTn id="4267" fill="hold">
                            <p:stCondLst>
                              <p:cond delay="0"/>
                            </p:stCondLst>
                            <p:childTnLst>
                              <p:par>
                                <p:cTn id="42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9"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1" fill="hold">
                            <p:stCondLst>
                              <p:cond delay="500"/>
                            </p:stCondLst>
                            <p:childTnLst>
                              <p:par>
                                <p:cTn id="4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4" dur="500"/>
                                        <p:tgtEl>
                                          <p:spTgt spid="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5" fill="hold">
                            <p:stCondLst>
                              <p:cond delay="1000"/>
                            </p:stCondLst>
                            <p:childTnLst>
                              <p:par>
                                <p:cTn id="4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8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9" fill="hold">
                      <p:stCondLst>
                        <p:cond delay="indefinite"/>
                      </p:stCondLst>
                      <p:childTnLst>
                        <p:par>
                          <p:cTn id="4280" fill="hold">
                            <p:stCondLst>
                              <p:cond delay="0"/>
                            </p:stCondLst>
                            <p:childTnLst>
                              <p:par>
                                <p:cTn id="42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2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4" fill="hold">
                            <p:stCondLst>
                              <p:cond delay="500"/>
                            </p:stCondLst>
                            <p:childTnLst>
                              <p:par>
                                <p:cTn id="4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7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8" fill="hold">
                            <p:stCondLst>
                              <p:cond delay="1000"/>
                            </p:stCondLst>
                            <p:childTnLst>
                              <p:par>
                                <p:cTn id="4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1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2" fill="hold">
                      <p:stCondLst>
                        <p:cond delay="indefinite"/>
                      </p:stCondLst>
                      <p:childTnLst>
                        <p:par>
                          <p:cTn id="4293" fill="hold">
                            <p:stCondLst>
                              <p:cond delay="0"/>
                            </p:stCondLst>
                            <p:childTnLst>
                              <p:par>
                                <p:cTn id="42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5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7" fill="hold">
                            <p:stCondLst>
                              <p:cond delay="500"/>
                            </p:stCondLst>
                            <p:childTnLst>
                              <p:par>
                                <p:cTn id="42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0" dur="500"/>
                                        <p:tgtEl>
                                          <p:spTgt spid="1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1" fill="hold">
                            <p:stCondLst>
                              <p:cond delay="1000"/>
                            </p:stCondLst>
                            <p:childTnLst>
                              <p:par>
                                <p:cTn id="4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4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5" fill="hold">
                      <p:stCondLst>
                        <p:cond delay="indefinite"/>
                      </p:stCondLst>
                      <p:childTnLst>
                        <p:par>
                          <p:cTn id="4306" fill="hold">
                            <p:stCondLst>
                              <p:cond delay="0"/>
                            </p:stCondLst>
                            <p:childTnLst>
                              <p:par>
                                <p:cTn id="43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8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0" fill="hold">
                            <p:stCondLst>
                              <p:cond delay="500"/>
                            </p:stCondLst>
                            <p:childTnLst>
                              <p:par>
                                <p:cTn id="4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3" dur="5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3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7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8" fill="hold">
                      <p:stCondLst>
                        <p:cond delay="indefinite"/>
                      </p:stCondLst>
                      <p:childTnLst>
                        <p:par>
                          <p:cTn id="4319" fill="hold">
                            <p:stCondLst>
                              <p:cond delay="0"/>
                            </p:stCondLst>
                            <p:childTnLst>
                              <p:par>
                                <p:cTn id="43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1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3" fill="hold">
                            <p:stCondLst>
                              <p:cond delay="500"/>
                            </p:stCondLst>
                            <p:childTnLst>
                              <p:par>
                                <p:cTn id="4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6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7" fill="hold">
                            <p:stCondLst>
                              <p:cond delay="1000"/>
                            </p:stCondLst>
                            <p:childTnLst>
                              <p:par>
                                <p:cTn id="43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0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1" fill="hold">
                      <p:stCondLst>
                        <p:cond delay="indefinite"/>
                      </p:stCondLst>
                      <p:childTnLst>
                        <p:par>
                          <p:cTn id="4332" fill="hold">
                            <p:stCondLst>
                              <p:cond delay="0"/>
                            </p:stCondLst>
                            <p:childTnLst>
                              <p:par>
                                <p:cTn id="43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4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6" fill="hold">
                            <p:stCondLst>
                              <p:cond delay="500"/>
                            </p:stCondLst>
                            <p:childTnLst>
                              <p:par>
                                <p:cTn id="4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9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3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3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4" fill="hold">
                      <p:stCondLst>
                        <p:cond delay="indefinite"/>
                      </p:stCondLst>
                      <p:childTnLst>
                        <p:par>
                          <p:cTn id="4345" fill="hold">
                            <p:stCondLst>
                              <p:cond delay="0"/>
                            </p:stCondLst>
                            <p:childTnLst>
                              <p:par>
                                <p:cTn id="43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7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9" fill="hold">
                            <p:stCondLst>
                              <p:cond delay="500"/>
                            </p:stCondLst>
                            <p:childTnLst>
                              <p:par>
                                <p:cTn id="43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2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3" fill="hold">
                            <p:stCondLst>
                              <p:cond delay="1000"/>
                            </p:stCondLst>
                            <p:childTnLst>
                              <p:par>
                                <p:cTn id="4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6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7" fill="hold">
                      <p:stCondLst>
                        <p:cond delay="indefinite"/>
                      </p:stCondLst>
                      <p:childTnLst>
                        <p:par>
                          <p:cTn id="4358" fill="hold">
                            <p:stCondLst>
                              <p:cond delay="0"/>
                            </p:stCondLst>
                            <p:childTnLst>
                              <p:par>
                                <p:cTn id="43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0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2" fill="hold">
                            <p:stCondLst>
                              <p:cond delay="500"/>
                            </p:stCondLst>
                            <p:childTnLst>
                              <p:par>
                                <p:cTn id="43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5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6" fill="hold">
                            <p:stCondLst>
                              <p:cond delay="1000"/>
                            </p:stCondLst>
                            <p:childTnLst>
                              <p:par>
                                <p:cTn id="43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9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0" fill="hold">
                      <p:stCondLst>
                        <p:cond delay="indefinite"/>
                      </p:stCondLst>
                      <p:childTnLst>
                        <p:par>
                          <p:cTn id="4371" fill="hold">
                            <p:stCondLst>
                              <p:cond delay="0"/>
                            </p:stCondLst>
                            <p:childTnLst>
                              <p:par>
                                <p:cTn id="43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3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5" fill="hold">
                            <p:stCondLst>
                              <p:cond delay="500"/>
                            </p:stCondLst>
                            <p:childTnLst>
                              <p:par>
                                <p:cTn id="43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8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9" fill="hold">
                            <p:stCondLst>
                              <p:cond delay="1000"/>
                            </p:stCondLst>
                            <p:childTnLst>
                              <p:par>
                                <p:cTn id="43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2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3" fill="hold">
                      <p:stCondLst>
                        <p:cond delay="indefinite"/>
                      </p:stCondLst>
                      <p:childTnLst>
                        <p:par>
                          <p:cTn id="4384" fill="hold">
                            <p:stCondLst>
                              <p:cond delay="0"/>
                            </p:stCondLst>
                            <p:childTnLst>
                              <p:par>
                                <p:cTn id="43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6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8" fill="hold">
                            <p:stCondLst>
                              <p:cond delay="500"/>
                            </p:stCondLst>
                            <p:childTnLst>
                              <p:par>
                                <p:cTn id="43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1" dur="500"/>
                                        <p:tgtEl>
                                          <p:spTgt spid="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5"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6" fill="hold">
                      <p:stCondLst>
                        <p:cond delay="indefinite"/>
                      </p:stCondLst>
                      <p:childTnLst>
                        <p:par>
                          <p:cTn id="4397" fill="hold">
                            <p:stCondLst>
                              <p:cond delay="0"/>
                            </p:stCondLst>
                            <p:childTnLst>
                              <p:par>
                                <p:cTn id="43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9"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1" fill="hold">
                            <p:stCondLst>
                              <p:cond delay="500"/>
                            </p:stCondLst>
                            <p:childTnLst>
                              <p:par>
                                <p:cTn id="44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4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8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9" fill="hold">
                      <p:stCondLst>
                        <p:cond delay="indefinite"/>
                      </p:stCondLst>
                      <p:childTnLst>
                        <p:par>
                          <p:cTn id="4410" fill="hold">
                            <p:stCondLst>
                              <p:cond delay="0"/>
                            </p:stCondLst>
                            <p:childTnLst>
                              <p:par>
                                <p:cTn id="44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2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4" fill="hold">
                            <p:stCondLst>
                              <p:cond delay="500"/>
                            </p:stCondLst>
                            <p:childTnLst>
                              <p:par>
                                <p:cTn id="44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7" dur="500"/>
                                        <p:tgtEl>
                                          <p:spTgt spid="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8" fill="hold">
                            <p:stCondLst>
                              <p:cond delay="1000"/>
                            </p:stCondLst>
                            <p:childTnLst>
                              <p:par>
                                <p:cTn id="44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1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2" fill="hold">
                      <p:stCondLst>
                        <p:cond delay="indefinite"/>
                      </p:stCondLst>
                      <p:childTnLst>
                        <p:par>
                          <p:cTn id="4423" fill="hold">
                            <p:stCondLst>
                              <p:cond delay="0"/>
                            </p:stCondLst>
                            <p:childTnLst>
                              <p:par>
                                <p:cTn id="44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5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7" fill="hold">
                            <p:stCondLst>
                              <p:cond delay="500"/>
                            </p:stCondLst>
                            <p:childTnLst>
                              <p:par>
                                <p:cTn id="44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0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1" fill="hold">
                            <p:stCondLst>
                              <p:cond delay="1000"/>
                            </p:stCondLst>
                            <p:childTnLst>
                              <p:par>
                                <p:cTn id="44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4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5" fill="hold">
                      <p:stCondLst>
                        <p:cond delay="indefinite"/>
                      </p:stCondLst>
                      <p:childTnLst>
                        <p:par>
                          <p:cTn id="4436" fill="hold">
                            <p:stCondLst>
                              <p:cond delay="0"/>
                            </p:stCondLst>
                            <p:childTnLst>
                              <p:par>
                                <p:cTn id="44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8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0" fill="hold">
                            <p:stCondLst>
                              <p:cond delay="500"/>
                            </p:stCondLst>
                            <p:childTnLst>
                              <p:par>
                                <p:cTn id="44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3"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4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7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8" fill="hold">
                      <p:stCondLst>
                        <p:cond delay="indefinite"/>
                      </p:stCondLst>
                      <p:childTnLst>
                        <p:par>
                          <p:cTn id="4449" fill="hold">
                            <p:stCondLst>
                              <p:cond delay="0"/>
                            </p:stCondLst>
                            <p:childTnLst>
                              <p:par>
                                <p:cTn id="44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1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3" fill="hold">
                            <p:stCondLst>
                              <p:cond delay="500"/>
                            </p:stCondLst>
                            <p:childTnLst>
                              <p:par>
                                <p:cTn id="44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6"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7" fill="hold">
                            <p:stCondLst>
                              <p:cond delay="1000"/>
                            </p:stCondLst>
                            <p:childTnLst>
                              <p:par>
                                <p:cTn id="44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0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61" fill="hold">
                      <p:stCondLst>
                        <p:cond delay="indefinite"/>
                      </p:stCondLst>
                      <p:childTnLst>
                        <p:par>
                          <p:cTn id="4462" fill="hold">
                            <p:stCondLst>
                              <p:cond delay="0"/>
                            </p:stCondLst>
                            <p:childTnLst>
                              <p:par>
                                <p:cTn id="44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4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6" fill="hold">
                            <p:stCondLst>
                              <p:cond delay="500"/>
                            </p:stCondLst>
                            <p:childTnLst>
                              <p:par>
                                <p:cTn id="44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9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0" fill="hold">
                            <p:stCondLst>
                              <p:cond delay="1000"/>
                            </p:stCondLst>
                            <p:childTnLst>
                              <p:par>
                                <p:cTn id="4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3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4" fill="hold">
                      <p:stCondLst>
                        <p:cond delay="indefinite"/>
                      </p:stCondLst>
                      <p:childTnLst>
                        <p:par>
                          <p:cTn id="4475" fill="hold">
                            <p:stCondLst>
                              <p:cond delay="0"/>
                            </p:stCondLst>
                            <p:childTnLst>
                              <p:par>
                                <p:cTn id="44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7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9" fill="hold">
                            <p:stCondLst>
                              <p:cond delay="500"/>
                            </p:stCondLst>
                            <p:childTnLst>
                              <p:par>
                                <p:cTn id="44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2"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6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7" fill="hold">
                      <p:stCondLst>
                        <p:cond delay="indefinite"/>
                      </p:stCondLst>
                      <p:childTnLst>
                        <p:par>
                          <p:cTn id="4488" fill="hold">
                            <p:stCondLst>
                              <p:cond delay="0"/>
                            </p:stCondLst>
                            <p:childTnLst>
                              <p:par>
                                <p:cTn id="44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0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2" fill="hold">
                            <p:stCondLst>
                              <p:cond delay="500"/>
                            </p:stCondLst>
                            <p:childTnLst>
                              <p:par>
                                <p:cTn id="44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5" dur="500"/>
                                        <p:tgtEl>
                                          <p:spTgt spid="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6" fill="hold">
                            <p:stCondLst>
                              <p:cond delay="1000"/>
                            </p:stCondLst>
                            <p:childTnLst>
                              <p:par>
                                <p:cTn id="44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9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0" fill="hold">
                      <p:stCondLst>
                        <p:cond delay="indefinite"/>
                      </p:stCondLst>
                      <p:childTnLst>
                        <p:par>
                          <p:cTn id="4501" fill="hold">
                            <p:stCondLst>
                              <p:cond delay="0"/>
                            </p:stCondLst>
                            <p:childTnLst>
                              <p:par>
                                <p:cTn id="45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3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5" fill="hold">
                            <p:stCondLst>
                              <p:cond delay="500"/>
                            </p:stCondLst>
                            <p:childTnLst>
                              <p:par>
                                <p:cTn id="45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8" dur="500"/>
                                        <p:tgtEl>
                                          <p:spTgt spid="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9" fill="hold">
                            <p:stCondLst>
                              <p:cond delay="1000"/>
                            </p:stCondLst>
                            <p:childTnLst>
                              <p:par>
                                <p:cTn id="4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2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3" fill="hold">
                      <p:stCondLst>
                        <p:cond delay="indefinite"/>
                      </p:stCondLst>
                      <p:childTnLst>
                        <p:par>
                          <p:cTn id="4514" fill="hold">
                            <p:stCondLst>
                              <p:cond delay="0"/>
                            </p:stCondLst>
                            <p:childTnLst>
                              <p:par>
                                <p:cTn id="45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6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8" fill="hold">
                            <p:stCondLst>
                              <p:cond delay="500"/>
                            </p:stCondLst>
                            <p:childTnLst>
                              <p:par>
                                <p:cTn id="45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1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2" fill="hold">
                            <p:stCondLst>
                              <p:cond delay="1000"/>
                            </p:stCondLst>
                            <p:childTnLst>
                              <p:par>
                                <p:cTn id="45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5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6" fill="hold">
                      <p:stCondLst>
                        <p:cond delay="indefinite"/>
                      </p:stCondLst>
                      <p:childTnLst>
                        <p:par>
                          <p:cTn id="4527" fill="hold">
                            <p:stCondLst>
                              <p:cond delay="0"/>
                            </p:stCondLst>
                            <p:childTnLst>
                              <p:par>
                                <p:cTn id="45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9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1" fill="hold">
                            <p:stCondLst>
                              <p:cond delay="500"/>
                            </p:stCondLst>
                            <p:childTnLst>
                              <p:par>
                                <p:cTn id="45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4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5" fill="hold">
                            <p:stCondLst>
                              <p:cond delay="1000"/>
                            </p:stCondLst>
                            <p:childTnLst>
                              <p:par>
                                <p:cTn id="45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8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9" fill="hold">
                      <p:stCondLst>
                        <p:cond delay="indefinite"/>
                      </p:stCondLst>
                      <p:childTnLst>
                        <p:par>
                          <p:cTn id="4540" fill="hold">
                            <p:stCondLst>
                              <p:cond delay="0"/>
                            </p:stCondLst>
                            <p:childTnLst>
                              <p:par>
                                <p:cTn id="45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2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7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1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2" fill="hold">
                      <p:stCondLst>
                        <p:cond delay="indefinite"/>
                      </p:stCondLst>
                      <p:childTnLst>
                        <p:par>
                          <p:cTn id="4553" fill="hold">
                            <p:stCondLst>
                              <p:cond delay="0"/>
                            </p:stCondLst>
                            <p:childTnLst>
                              <p:par>
                                <p:cTn id="45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5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0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1" fill="hold">
                            <p:stCondLst>
                              <p:cond delay="1000"/>
                            </p:stCondLst>
                            <p:childTnLst>
                              <p:par>
                                <p:cTn id="45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4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5" fill="hold">
                      <p:stCondLst>
                        <p:cond delay="indefinite"/>
                      </p:stCondLst>
                      <p:childTnLst>
                        <p:par>
                          <p:cTn id="4566" fill="hold">
                            <p:stCondLst>
                              <p:cond delay="0"/>
                            </p:stCondLst>
                            <p:childTnLst>
                              <p:par>
                                <p:cTn id="45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8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0" fill="hold">
                            <p:stCondLst>
                              <p:cond delay="500"/>
                            </p:stCondLst>
                            <p:childTnLst>
                              <p:par>
                                <p:cTn id="45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3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7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8" fill="hold">
                      <p:stCondLst>
                        <p:cond delay="indefinite"/>
                      </p:stCondLst>
                      <p:childTnLst>
                        <p:par>
                          <p:cTn id="4579" fill="hold">
                            <p:stCondLst>
                              <p:cond delay="0"/>
                            </p:stCondLst>
                            <p:childTnLst>
                              <p:par>
                                <p:cTn id="45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1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3" fill="hold">
                            <p:stCondLst>
                              <p:cond delay="500"/>
                            </p:stCondLst>
                            <p:childTnLst>
                              <p:par>
                                <p:cTn id="45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6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7" fill="hold">
                            <p:stCondLst>
                              <p:cond delay="1000"/>
                            </p:stCondLst>
                            <p:childTnLst>
                              <p:par>
                                <p:cTn id="45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0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1" fill="hold">
                      <p:stCondLst>
                        <p:cond delay="indefinite"/>
                      </p:stCondLst>
                      <p:childTnLst>
                        <p:par>
                          <p:cTn id="4592" fill="hold">
                            <p:stCondLst>
                              <p:cond delay="0"/>
                            </p:stCondLst>
                            <p:childTnLst>
                              <p:par>
                                <p:cTn id="45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4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6" fill="hold">
                            <p:stCondLst>
                              <p:cond delay="500"/>
                            </p:stCondLst>
                            <p:childTnLst>
                              <p:par>
                                <p:cTn id="45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9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0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3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4" fill="hold">
                      <p:stCondLst>
                        <p:cond delay="indefinite"/>
                      </p:stCondLst>
                      <p:childTnLst>
                        <p:par>
                          <p:cTn id="4605" fill="hold">
                            <p:stCondLst>
                              <p:cond delay="0"/>
                            </p:stCondLst>
                            <p:childTnLst>
                              <p:par>
                                <p:cTn id="46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7" dur="500"/>
                                        <p:tgtEl>
                                          <p:spTgt spid="1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9" fill="hold">
                            <p:stCondLst>
                              <p:cond delay="500"/>
                            </p:stCondLst>
                            <p:childTnLst>
                              <p:par>
                                <p:cTn id="46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2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3" fill="hold">
                            <p:stCondLst>
                              <p:cond delay="1000"/>
                            </p:stCondLst>
                            <p:childTnLst>
                              <p:par>
                                <p:cTn id="46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6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7" fill="hold">
                      <p:stCondLst>
                        <p:cond delay="indefinite"/>
                      </p:stCondLst>
                      <p:childTnLst>
                        <p:par>
                          <p:cTn id="4618" fill="hold">
                            <p:stCondLst>
                              <p:cond delay="0"/>
                            </p:stCondLst>
                            <p:childTnLst>
                              <p:par>
                                <p:cTn id="46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0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2" fill="hold">
                            <p:stCondLst>
                              <p:cond delay="500"/>
                            </p:stCondLst>
                            <p:childTnLst>
                              <p:par>
                                <p:cTn id="46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5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6" fill="hold">
                            <p:stCondLst>
                              <p:cond delay="1000"/>
                            </p:stCondLst>
                            <p:childTnLst>
                              <p:par>
                                <p:cTn id="46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9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0" fill="hold">
                      <p:stCondLst>
                        <p:cond delay="indefinite"/>
                      </p:stCondLst>
                      <p:childTnLst>
                        <p:par>
                          <p:cTn id="4631" fill="hold">
                            <p:stCondLst>
                              <p:cond delay="0"/>
                            </p:stCondLst>
                            <p:childTnLst>
                              <p:par>
                                <p:cTn id="46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3" dur="500"/>
                                        <p:tgtEl>
                                          <p:spTgt spid="1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5" fill="hold">
                            <p:stCondLst>
                              <p:cond delay="500"/>
                            </p:stCondLst>
                            <p:childTnLst>
                              <p:par>
                                <p:cTn id="46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8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2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6" dur="500"/>
                                        <p:tgtEl>
                                          <p:spTgt spid="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7" fill="hold">
                      <p:stCondLst>
                        <p:cond delay="indefinite"/>
                      </p:stCondLst>
                      <p:childTnLst>
                        <p:par>
                          <p:cTn id="4648" fill="hold">
                            <p:stCondLst>
                              <p:cond delay="0"/>
                            </p:stCondLst>
                            <p:childTnLst>
                              <p:par>
                                <p:cTn id="46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0" dur="500"/>
                                        <p:tgtEl>
                                          <p:spTgt spid="1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"/>
                  </p:tgtEl>
                </p:cond>
              </p:nextCondLst>
            </p:seq>
            <p:seq concurrent="1" nextAc="seek">
              <p:cTn id="4652" restart="whenNotActive" fill="hold" evtFilter="cancelBubble" nodeType="interactiveSeq">
                <p:stCondLst>
                  <p:cond evt="onClick" delay="0">
                    <p:tgtEl>
                      <p:spTgt spid="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3" fill="hold">
                      <p:stCondLst>
                        <p:cond delay="0"/>
                      </p:stCondLst>
                      <p:childTnLst>
                        <p:par>
                          <p:cTn id="4654" fill="hold">
                            <p:stCondLst>
                              <p:cond delay="0"/>
                            </p:stCondLst>
                            <p:childTnLst>
                              <p:par>
                                <p:cTn id="46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6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8" fill="hold">
                            <p:stCondLst>
                              <p:cond delay="500"/>
                            </p:stCondLst>
                            <p:childTnLst>
                              <p:par>
                                <p:cTn id="46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1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2" fill="hold">
                            <p:stCondLst>
                              <p:cond delay="1000"/>
                            </p:stCondLst>
                            <p:childTnLst>
                              <p:par>
                                <p:cTn id="46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5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6" fill="hold">
                      <p:stCondLst>
                        <p:cond delay="indefinite"/>
                      </p:stCondLst>
                      <p:childTnLst>
                        <p:par>
                          <p:cTn id="4667" fill="hold">
                            <p:stCondLst>
                              <p:cond delay="0"/>
                            </p:stCondLst>
                            <p:childTnLst>
                              <p:par>
                                <p:cTn id="46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69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1" fill="hold">
                            <p:stCondLst>
                              <p:cond delay="500"/>
                            </p:stCondLst>
                            <p:childTnLst>
                              <p:par>
                                <p:cTn id="46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4" dur="5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8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9" fill="hold">
                      <p:stCondLst>
                        <p:cond delay="indefinite"/>
                      </p:stCondLst>
                      <p:childTnLst>
                        <p:par>
                          <p:cTn id="4680" fill="hold">
                            <p:stCondLst>
                              <p:cond delay="0"/>
                            </p:stCondLst>
                            <p:childTnLst>
                              <p:par>
                                <p:cTn id="46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2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4" fill="hold">
                            <p:stCondLst>
                              <p:cond delay="500"/>
                            </p:stCondLst>
                            <p:childTnLst>
                              <p:par>
                                <p:cTn id="46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7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8" fill="hold">
                            <p:stCondLst>
                              <p:cond delay="1000"/>
                            </p:stCondLst>
                            <p:childTnLst>
                              <p:par>
                                <p:cTn id="46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1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2" fill="hold">
                      <p:stCondLst>
                        <p:cond delay="indefinite"/>
                      </p:stCondLst>
                      <p:childTnLst>
                        <p:par>
                          <p:cTn id="4693" fill="hold">
                            <p:stCondLst>
                              <p:cond delay="0"/>
                            </p:stCondLst>
                            <p:childTnLst>
                              <p:par>
                                <p:cTn id="46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95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7" fill="hold">
                            <p:stCondLst>
                              <p:cond delay="500"/>
                            </p:stCondLst>
                            <p:childTnLst>
                              <p:par>
                                <p:cTn id="46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0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1" fill="hold">
                            <p:stCondLst>
                              <p:cond delay="1000"/>
                            </p:stCondLst>
                            <p:childTnLst>
                              <p:par>
                                <p:cTn id="47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4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5" fill="hold">
                      <p:stCondLst>
                        <p:cond delay="indefinite"/>
                      </p:stCondLst>
                      <p:childTnLst>
                        <p:par>
                          <p:cTn id="4706" fill="hold">
                            <p:stCondLst>
                              <p:cond delay="0"/>
                            </p:stCondLst>
                            <p:childTnLst>
                              <p:par>
                                <p:cTn id="47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08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3" dur="500"/>
                                        <p:tgtEl>
                                          <p:spTgt spid="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7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7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8" fill="hold">
                      <p:stCondLst>
                        <p:cond delay="indefinite"/>
                      </p:stCondLst>
                      <p:childTnLst>
                        <p:par>
                          <p:cTn id="4719" fill="hold">
                            <p:stCondLst>
                              <p:cond delay="0"/>
                            </p:stCondLst>
                            <p:childTnLst>
                              <p:par>
                                <p:cTn id="47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21" dur="500"/>
                                        <p:tgtEl>
                                          <p:spTgt spid="1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3" fill="hold">
                            <p:stCondLst>
                              <p:cond delay="500"/>
                            </p:stCondLst>
                            <p:childTnLst>
                              <p:par>
                                <p:cTn id="47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6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7" fill="hold">
                            <p:stCondLst>
                              <p:cond delay="1000"/>
                            </p:stCondLst>
                            <p:childTnLst>
                              <p:par>
                                <p:cTn id="47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0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1" fill="hold">
                      <p:stCondLst>
                        <p:cond delay="indefinite"/>
                      </p:stCondLst>
                      <p:childTnLst>
                        <p:par>
                          <p:cTn id="4732" fill="hold">
                            <p:stCondLst>
                              <p:cond delay="0"/>
                            </p:stCondLst>
                            <p:childTnLst>
                              <p:par>
                                <p:cTn id="47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4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6" fill="hold">
                            <p:stCondLst>
                              <p:cond delay="500"/>
                            </p:stCondLst>
                            <p:childTnLst>
                              <p:par>
                                <p:cTn id="47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9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3" dur="5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4" fill="hold">
                      <p:stCondLst>
                        <p:cond delay="indefinite"/>
                      </p:stCondLst>
                      <p:childTnLst>
                        <p:par>
                          <p:cTn id="4745" fill="hold">
                            <p:stCondLst>
                              <p:cond delay="0"/>
                            </p:stCondLst>
                            <p:childTnLst>
                              <p:par>
                                <p:cTn id="47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7" dur="5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9" fill="hold">
                            <p:stCondLst>
                              <p:cond delay="500"/>
                            </p:stCondLst>
                            <p:childTnLst>
                              <p:par>
                                <p:cTn id="47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2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6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7" fill="hold">
                      <p:stCondLst>
                        <p:cond delay="indefinite"/>
                      </p:stCondLst>
                      <p:childTnLst>
                        <p:par>
                          <p:cTn id="4758" fill="hold">
                            <p:stCondLst>
                              <p:cond delay="0"/>
                            </p:stCondLst>
                            <p:childTnLst>
                              <p:par>
                                <p:cTn id="47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0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2" fill="hold">
                            <p:stCondLst>
                              <p:cond delay="500"/>
                            </p:stCondLst>
                            <p:childTnLst>
                              <p:par>
                                <p:cTn id="47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5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9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0" fill="hold">
                      <p:stCondLst>
                        <p:cond delay="indefinite"/>
                      </p:stCondLst>
                      <p:childTnLst>
                        <p:par>
                          <p:cTn id="4771" fill="hold">
                            <p:stCondLst>
                              <p:cond delay="0"/>
                            </p:stCondLst>
                            <p:childTnLst>
                              <p:par>
                                <p:cTn id="47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3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5" fill="hold">
                            <p:stCondLst>
                              <p:cond delay="500"/>
                            </p:stCondLst>
                            <p:childTnLst>
                              <p:par>
                                <p:cTn id="47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8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9" fill="hold">
                            <p:stCondLst>
                              <p:cond delay="1000"/>
                            </p:stCondLst>
                            <p:childTnLst>
                              <p:par>
                                <p:cTn id="47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2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3" fill="hold">
                      <p:stCondLst>
                        <p:cond delay="indefinite"/>
                      </p:stCondLst>
                      <p:childTnLst>
                        <p:par>
                          <p:cTn id="4784" fill="hold">
                            <p:stCondLst>
                              <p:cond delay="0"/>
                            </p:stCondLst>
                            <p:childTnLst>
                              <p:par>
                                <p:cTn id="47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6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8" fill="hold">
                            <p:stCondLst>
                              <p:cond delay="500"/>
                            </p:stCondLst>
                            <p:childTnLst>
                              <p:par>
                                <p:cTn id="47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1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2" fill="hold">
                            <p:stCondLst>
                              <p:cond delay="1000"/>
                            </p:stCondLst>
                            <p:childTnLst>
                              <p:par>
                                <p:cTn id="47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5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6" fill="hold">
                      <p:stCondLst>
                        <p:cond delay="indefinite"/>
                      </p:stCondLst>
                      <p:childTnLst>
                        <p:par>
                          <p:cTn id="4797" fill="hold">
                            <p:stCondLst>
                              <p:cond delay="0"/>
                            </p:stCondLst>
                            <p:childTnLst>
                              <p:par>
                                <p:cTn id="47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9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1" fill="hold">
                            <p:stCondLst>
                              <p:cond delay="500"/>
                            </p:stCondLst>
                            <p:childTnLst>
                              <p:par>
                                <p:cTn id="48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4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5" fill="hold">
                            <p:stCondLst>
                              <p:cond delay="1000"/>
                            </p:stCondLst>
                            <p:childTnLst>
                              <p:par>
                                <p:cTn id="48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8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9" fill="hold">
                      <p:stCondLst>
                        <p:cond delay="indefinite"/>
                      </p:stCondLst>
                      <p:childTnLst>
                        <p:par>
                          <p:cTn id="4810" fill="hold">
                            <p:stCondLst>
                              <p:cond delay="0"/>
                            </p:stCondLst>
                            <p:childTnLst>
                              <p:par>
                                <p:cTn id="48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2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4" fill="hold">
                            <p:stCondLst>
                              <p:cond delay="500"/>
                            </p:stCondLst>
                            <p:childTnLst>
                              <p:par>
                                <p:cTn id="48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7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8" fill="hold">
                            <p:stCondLst>
                              <p:cond delay="1000"/>
                            </p:stCondLst>
                            <p:childTnLst>
                              <p:par>
                                <p:cTn id="48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1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2" fill="hold">
                      <p:stCondLst>
                        <p:cond delay="indefinite"/>
                      </p:stCondLst>
                      <p:childTnLst>
                        <p:par>
                          <p:cTn id="4823" fill="hold">
                            <p:stCondLst>
                              <p:cond delay="0"/>
                            </p:stCondLst>
                            <p:childTnLst>
                              <p:par>
                                <p:cTn id="48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5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7" fill="hold">
                            <p:stCondLst>
                              <p:cond delay="500"/>
                            </p:stCondLst>
                            <p:childTnLst>
                              <p:par>
                                <p:cTn id="48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0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1" fill="hold">
                            <p:stCondLst>
                              <p:cond delay="1000"/>
                            </p:stCondLst>
                            <p:childTnLst>
                              <p:par>
                                <p:cTn id="48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4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5" fill="hold">
                      <p:stCondLst>
                        <p:cond delay="indefinite"/>
                      </p:stCondLst>
                      <p:childTnLst>
                        <p:par>
                          <p:cTn id="4836" fill="hold">
                            <p:stCondLst>
                              <p:cond delay="0"/>
                            </p:stCondLst>
                            <p:childTnLst>
                              <p:par>
                                <p:cTn id="48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8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0" fill="hold">
                            <p:stCondLst>
                              <p:cond delay="500"/>
                            </p:stCondLst>
                            <p:childTnLst>
                              <p:par>
                                <p:cTn id="48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3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8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7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8" fill="hold">
                      <p:stCondLst>
                        <p:cond delay="indefinite"/>
                      </p:stCondLst>
                      <p:childTnLst>
                        <p:par>
                          <p:cTn id="4849" fill="hold">
                            <p:stCondLst>
                              <p:cond delay="0"/>
                            </p:stCondLst>
                            <p:childTnLst>
                              <p:par>
                                <p:cTn id="48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1" dur="500"/>
                                        <p:tgtEl>
                                          <p:spTgt spid="1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3" fill="hold">
                            <p:stCondLst>
                              <p:cond delay="500"/>
                            </p:stCondLst>
                            <p:childTnLst>
                              <p:par>
                                <p:cTn id="48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6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0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1" fill="hold">
                      <p:stCondLst>
                        <p:cond delay="indefinite"/>
                      </p:stCondLst>
                      <p:childTnLst>
                        <p:par>
                          <p:cTn id="4862" fill="hold">
                            <p:stCondLst>
                              <p:cond delay="0"/>
                            </p:stCondLst>
                            <p:childTnLst>
                              <p:par>
                                <p:cTn id="48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4" dur="500"/>
                                        <p:tgtEl>
                                          <p:spTgt spid="1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6" fill="hold">
                            <p:stCondLst>
                              <p:cond delay="500"/>
                            </p:stCondLst>
                            <p:childTnLst>
                              <p:par>
                                <p:cTn id="48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9"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0" fill="hold">
                            <p:stCondLst>
                              <p:cond delay="1000"/>
                            </p:stCondLst>
                            <p:childTnLst>
                              <p:par>
                                <p:cTn id="48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3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4" fill="hold">
                      <p:stCondLst>
                        <p:cond delay="indefinite"/>
                      </p:stCondLst>
                      <p:childTnLst>
                        <p:par>
                          <p:cTn id="4875" fill="hold">
                            <p:stCondLst>
                              <p:cond delay="0"/>
                            </p:stCondLst>
                            <p:childTnLst>
                              <p:par>
                                <p:cTn id="48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7" dur="500"/>
                                        <p:tgtEl>
                                          <p:spTgt spid="1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9" fill="hold">
                            <p:stCondLst>
                              <p:cond delay="500"/>
                            </p:stCondLst>
                            <p:childTnLst>
                              <p:par>
                                <p:cTn id="48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2" dur="500"/>
                                        <p:tgtEl>
                                          <p:spTgt spid="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3" fill="hold">
                            <p:stCondLst>
                              <p:cond delay="1000"/>
                            </p:stCondLst>
                            <p:childTnLst>
                              <p:par>
                                <p:cTn id="48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6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7" fill="hold">
                      <p:stCondLst>
                        <p:cond delay="indefinite"/>
                      </p:stCondLst>
                      <p:childTnLst>
                        <p:par>
                          <p:cTn id="4888" fill="hold">
                            <p:stCondLst>
                              <p:cond delay="0"/>
                            </p:stCondLst>
                            <p:childTnLst>
                              <p:par>
                                <p:cTn id="48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0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2" fill="hold">
                            <p:stCondLst>
                              <p:cond delay="500"/>
                            </p:stCondLst>
                            <p:childTnLst>
                              <p:par>
                                <p:cTn id="48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5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6" fill="hold">
                            <p:stCondLst>
                              <p:cond delay="1000"/>
                            </p:stCondLst>
                            <p:childTnLst>
                              <p:par>
                                <p:cTn id="48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9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0" fill="hold">
                      <p:stCondLst>
                        <p:cond delay="indefinite"/>
                      </p:stCondLst>
                      <p:childTnLst>
                        <p:par>
                          <p:cTn id="4901" fill="hold">
                            <p:stCondLst>
                              <p:cond delay="0"/>
                            </p:stCondLst>
                            <p:childTnLst>
                              <p:par>
                                <p:cTn id="49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3" dur="500"/>
                                        <p:tgtEl>
                                          <p:spTgt spid="1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5" fill="hold">
                            <p:stCondLst>
                              <p:cond delay="500"/>
                            </p:stCondLst>
                            <p:childTnLst>
                              <p:par>
                                <p:cTn id="49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8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9" fill="hold">
                            <p:stCondLst>
                              <p:cond delay="1000"/>
                            </p:stCondLst>
                            <p:childTnLst>
                              <p:par>
                                <p:cTn id="49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2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3" fill="hold">
                      <p:stCondLst>
                        <p:cond delay="indefinite"/>
                      </p:stCondLst>
                      <p:childTnLst>
                        <p:par>
                          <p:cTn id="4914" fill="hold">
                            <p:stCondLst>
                              <p:cond delay="0"/>
                            </p:stCondLst>
                            <p:childTnLst>
                              <p:par>
                                <p:cTn id="49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16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8" fill="hold">
                            <p:stCondLst>
                              <p:cond delay="500"/>
                            </p:stCondLst>
                            <p:childTnLst>
                              <p:par>
                                <p:cTn id="49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1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2" fill="hold">
                            <p:stCondLst>
                              <p:cond delay="1000"/>
                            </p:stCondLst>
                            <p:childTnLst>
                              <p:par>
                                <p:cTn id="49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5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6" fill="hold">
                      <p:stCondLst>
                        <p:cond delay="indefinite"/>
                      </p:stCondLst>
                      <p:childTnLst>
                        <p:par>
                          <p:cTn id="4927" fill="hold">
                            <p:stCondLst>
                              <p:cond delay="0"/>
                            </p:stCondLst>
                            <p:childTnLst>
                              <p:par>
                                <p:cTn id="49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9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1" fill="hold">
                            <p:stCondLst>
                              <p:cond delay="500"/>
                            </p:stCondLst>
                            <p:childTnLst>
                              <p:par>
                                <p:cTn id="49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4"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5" fill="hold">
                            <p:stCondLst>
                              <p:cond delay="1000"/>
                            </p:stCondLst>
                            <p:childTnLst>
                              <p:par>
                                <p:cTn id="49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8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9" fill="hold">
                      <p:stCondLst>
                        <p:cond delay="indefinite"/>
                      </p:stCondLst>
                      <p:childTnLst>
                        <p:par>
                          <p:cTn id="4940" fill="hold">
                            <p:stCondLst>
                              <p:cond delay="0"/>
                            </p:stCondLst>
                            <p:childTnLst>
                              <p:par>
                                <p:cTn id="49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2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4" fill="hold">
                            <p:stCondLst>
                              <p:cond delay="500"/>
                            </p:stCondLst>
                            <p:childTnLst>
                              <p:par>
                                <p:cTn id="49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7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1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2" fill="hold">
                      <p:stCondLst>
                        <p:cond delay="indefinite"/>
                      </p:stCondLst>
                      <p:childTnLst>
                        <p:par>
                          <p:cTn id="4953" fill="hold">
                            <p:stCondLst>
                              <p:cond delay="0"/>
                            </p:stCondLst>
                            <p:childTnLst>
                              <p:par>
                                <p:cTn id="49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5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7" fill="hold">
                            <p:stCondLst>
                              <p:cond delay="500"/>
                            </p:stCondLst>
                            <p:childTnLst>
                              <p:par>
                                <p:cTn id="49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0"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1" fill="hold">
                            <p:stCondLst>
                              <p:cond delay="1000"/>
                            </p:stCondLst>
                            <p:childTnLst>
                              <p:par>
                                <p:cTn id="49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4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5" fill="hold">
                      <p:stCondLst>
                        <p:cond delay="indefinite"/>
                      </p:stCondLst>
                      <p:childTnLst>
                        <p:par>
                          <p:cTn id="4966" fill="hold">
                            <p:stCondLst>
                              <p:cond delay="0"/>
                            </p:stCondLst>
                            <p:childTnLst>
                              <p:par>
                                <p:cTn id="49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8" dur="500"/>
                                        <p:tgtEl>
                                          <p:spTgt spid="1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0" fill="hold">
                            <p:stCondLst>
                              <p:cond delay="500"/>
                            </p:stCondLst>
                            <p:childTnLst>
                              <p:par>
                                <p:cTn id="49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3"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4" fill="hold">
                            <p:stCondLst>
                              <p:cond delay="1000"/>
                            </p:stCondLst>
                            <p:childTnLst>
                              <p:par>
                                <p:cTn id="49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7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8" fill="hold">
                      <p:stCondLst>
                        <p:cond delay="indefinite"/>
                      </p:stCondLst>
                      <p:childTnLst>
                        <p:par>
                          <p:cTn id="4979" fill="hold">
                            <p:stCondLst>
                              <p:cond delay="0"/>
                            </p:stCondLst>
                            <p:childTnLst>
                              <p:par>
                                <p:cTn id="49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1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3" fill="hold">
                            <p:stCondLst>
                              <p:cond delay="500"/>
                            </p:stCondLst>
                            <p:childTnLst>
                              <p:par>
                                <p:cTn id="49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6" dur="500"/>
                                        <p:tgtEl>
                                          <p:spTgt spid="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7" fill="hold">
                            <p:stCondLst>
                              <p:cond delay="1000"/>
                            </p:stCondLst>
                            <p:childTnLst>
                              <p:par>
                                <p:cTn id="49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0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1" fill="hold">
                      <p:stCondLst>
                        <p:cond delay="indefinite"/>
                      </p:stCondLst>
                      <p:childTnLst>
                        <p:par>
                          <p:cTn id="4992" fill="hold">
                            <p:stCondLst>
                              <p:cond delay="0"/>
                            </p:stCondLst>
                            <p:childTnLst>
                              <p:par>
                                <p:cTn id="49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4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6" fill="hold">
                            <p:stCondLst>
                              <p:cond delay="500"/>
                            </p:stCondLst>
                            <p:childTnLst>
                              <p:par>
                                <p:cTn id="49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9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0" fill="hold">
                            <p:stCondLst>
                              <p:cond delay="1000"/>
                            </p:stCondLst>
                            <p:childTnLst>
                              <p:par>
                                <p:cTn id="50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3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4" fill="hold">
                      <p:stCondLst>
                        <p:cond delay="indefinite"/>
                      </p:stCondLst>
                      <p:childTnLst>
                        <p:par>
                          <p:cTn id="5005" fill="hold">
                            <p:stCondLst>
                              <p:cond delay="0"/>
                            </p:stCondLst>
                            <p:childTnLst>
                              <p:par>
                                <p:cTn id="50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7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9" fill="hold">
                            <p:stCondLst>
                              <p:cond delay="500"/>
                            </p:stCondLst>
                            <p:childTnLst>
                              <p:par>
                                <p:cTn id="50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2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3" fill="hold">
                            <p:stCondLst>
                              <p:cond delay="1000"/>
                            </p:stCondLst>
                            <p:childTnLst>
                              <p:par>
                                <p:cTn id="50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6"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7" fill="hold">
                      <p:stCondLst>
                        <p:cond delay="indefinite"/>
                      </p:stCondLst>
                      <p:childTnLst>
                        <p:par>
                          <p:cTn id="5018" fill="hold">
                            <p:stCondLst>
                              <p:cond delay="0"/>
                            </p:stCondLst>
                            <p:childTnLst>
                              <p:par>
                                <p:cTn id="50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20" dur="500"/>
                                        <p:tgtEl>
                                          <p:spTgt spid="1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2" fill="hold">
                            <p:stCondLst>
                              <p:cond delay="500"/>
                            </p:stCondLst>
                            <p:childTnLst>
                              <p:par>
                                <p:cTn id="50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5" dur="500"/>
                                        <p:tgtEl>
                                          <p:spTgt spid="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6" fill="hold">
                            <p:stCondLst>
                              <p:cond delay="1000"/>
                            </p:stCondLst>
                            <p:childTnLst>
                              <p:par>
                                <p:cTn id="50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9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0" fill="hold">
                      <p:stCondLst>
                        <p:cond delay="indefinite"/>
                      </p:stCondLst>
                      <p:childTnLst>
                        <p:par>
                          <p:cTn id="5031" fill="hold">
                            <p:stCondLst>
                              <p:cond delay="0"/>
                            </p:stCondLst>
                            <p:childTnLst>
                              <p:par>
                                <p:cTn id="50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33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5" fill="hold">
                            <p:stCondLst>
                              <p:cond delay="500"/>
                            </p:stCondLst>
                            <p:childTnLst>
                              <p:par>
                                <p:cTn id="50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8" dur="50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2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3" fill="hold">
                      <p:stCondLst>
                        <p:cond delay="indefinite"/>
                      </p:stCondLst>
                      <p:childTnLst>
                        <p:par>
                          <p:cTn id="5044" fill="hold">
                            <p:stCondLst>
                              <p:cond delay="0"/>
                            </p:stCondLst>
                            <p:childTnLst>
                              <p:par>
                                <p:cTn id="50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6" dur="500"/>
                                        <p:tgtEl>
                                          <p:spTgt spid="1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8" fill="hold">
                            <p:stCondLst>
                              <p:cond delay="500"/>
                            </p:stCondLst>
                            <p:childTnLst>
                              <p:par>
                                <p:cTn id="50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1" dur="500"/>
                                        <p:tgtEl>
                                          <p:spTgt spid="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0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5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6" fill="hold">
                      <p:stCondLst>
                        <p:cond delay="indefinite"/>
                      </p:stCondLst>
                      <p:childTnLst>
                        <p:par>
                          <p:cTn id="5057" fill="hold">
                            <p:stCondLst>
                              <p:cond delay="0"/>
                            </p:stCondLst>
                            <p:childTnLst>
                              <p:par>
                                <p:cTn id="50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9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1" fill="hold">
                            <p:stCondLst>
                              <p:cond delay="500"/>
                            </p:stCondLst>
                            <p:childTnLst>
                              <p:par>
                                <p:cTn id="50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4" dur="500"/>
                                        <p:tgtEl>
                                          <p:spTgt spid="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5" fill="hold">
                            <p:stCondLst>
                              <p:cond delay="1000"/>
                            </p:stCondLst>
                            <p:childTnLst>
                              <p:par>
                                <p:cTn id="50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8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9" fill="hold">
                      <p:stCondLst>
                        <p:cond delay="indefinite"/>
                      </p:stCondLst>
                      <p:childTnLst>
                        <p:par>
                          <p:cTn id="5070" fill="hold">
                            <p:stCondLst>
                              <p:cond delay="0"/>
                            </p:stCondLst>
                            <p:childTnLst>
                              <p:par>
                                <p:cTn id="50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2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4" fill="hold">
                            <p:stCondLst>
                              <p:cond delay="500"/>
                            </p:stCondLst>
                            <p:childTnLst>
                              <p:par>
                                <p:cTn id="50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7" dur="500"/>
                                        <p:tgtEl>
                                          <p:spTgt spid="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8" fill="hold">
                            <p:stCondLst>
                              <p:cond delay="1000"/>
                            </p:stCondLst>
                            <p:childTnLst>
                              <p:par>
                                <p:cTn id="50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1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2" fill="hold">
                      <p:stCondLst>
                        <p:cond delay="indefinite"/>
                      </p:stCondLst>
                      <p:childTnLst>
                        <p:par>
                          <p:cTn id="5083" fill="hold">
                            <p:stCondLst>
                              <p:cond delay="0"/>
                            </p:stCondLst>
                            <p:childTnLst>
                              <p:par>
                                <p:cTn id="50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5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7" fill="hold">
                            <p:stCondLst>
                              <p:cond delay="500"/>
                            </p:stCondLst>
                            <p:childTnLst>
                              <p:par>
                                <p:cTn id="50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0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1" fill="hold">
                            <p:stCondLst>
                              <p:cond delay="1000"/>
                            </p:stCondLst>
                            <p:childTnLst>
                              <p:par>
                                <p:cTn id="50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4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5" fill="hold">
                      <p:stCondLst>
                        <p:cond delay="indefinite"/>
                      </p:stCondLst>
                      <p:childTnLst>
                        <p:par>
                          <p:cTn id="5096" fill="hold">
                            <p:stCondLst>
                              <p:cond delay="0"/>
                            </p:stCondLst>
                            <p:childTnLst>
                              <p:par>
                                <p:cTn id="50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98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0" fill="hold">
                            <p:stCondLst>
                              <p:cond delay="500"/>
                            </p:stCondLst>
                            <p:childTnLst>
                              <p:par>
                                <p:cTn id="5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3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7"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5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1" dur="500"/>
                                        <p:tgtEl>
                                          <p:spTgt spid="1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2" fill="hold">
                      <p:stCondLst>
                        <p:cond delay="indefinite"/>
                      </p:stCondLst>
                      <p:childTnLst>
                        <p:par>
                          <p:cTn id="5113" fill="hold">
                            <p:stCondLst>
                              <p:cond delay="0"/>
                            </p:stCondLst>
                            <p:childTnLst>
                              <p:par>
                                <p:cTn id="5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5" dur="500"/>
                                        <p:tgtEl>
                                          <p:spTgt spid="1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2"/>
                  </p:tgtEl>
                </p:cond>
              </p:nextCondLst>
            </p:seq>
          </p:childTnLst>
        </p:cTn>
      </p:par>
    </p:tnLst>
    <p:bldLst>
      <p:bldP spid="8" grpId="0"/>
      <p:bldP spid="463" grpId="0"/>
      <p:bldP spid="463" grpId="1"/>
      <p:bldP spid="464" grpId="0"/>
      <p:bldP spid="464" grpId="1"/>
      <p:bldP spid="465" grpId="0"/>
      <p:bldP spid="465" grpId="1"/>
      <p:bldP spid="466" grpId="0"/>
      <p:bldP spid="466" grpId="1"/>
      <p:bldP spid="467" grpId="0"/>
      <p:bldP spid="467" grpId="1"/>
      <p:bldP spid="468" grpId="0"/>
      <p:bldP spid="468" grpId="1"/>
      <p:bldP spid="469" grpId="0"/>
      <p:bldP spid="469" grpId="1"/>
      <p:bldP spid="470" grpId="0"/>
      <p:bldP spid="470" grpId="1"/>
      <p:bldP spid="471" grpId="0"/>
      <p:bldP spid="471" grpId="1"/>
      <p:bldP spid="472" grpId="0"/>
      <p:bldP spid="472" grpId="1"/>
      <p:bldP spid="473" grpId="0"/>
      <p:bldP spid="473" grpId="1"/>
      <p:bldP spid="474" grpId="0"/>
      <p:bldP spid="474" grpId="1"/>
      <p:bldP spid="475" grpId="0"/>
      <p:bldP spid="475" grpId="1"/>
      <p:bldP spid="476" grpId="0"/>
      <p:bldP spid="476" grpId="1"/>
      <p:bldP spid="477" grpId="0"/>
      <p:bldP spid="477" grpId="1"/>
      <p:bldP spid="478" grpId="0"/>
      <p:bldP spid="478" grpId="1"/>
      <p:bldP spid="479" grpId="0"/>
      <p:bldP spid="479" grpId="1"/>
      <p:bldP spid="480" grpId="0"/>
      <p:bldP spid="480" grpId="1"/>
      <p:bldP spid="481" grpId="0"/>
      <p:bldP spid="481" grpId="1"/>
      <p:bldP spid="482" grpId="0"/>
      <p:bldP spid="482" grpId="1"/>
      <p:bldP spid="483" grpId="0"/>
      <p:bldP spid="483" grpId="1"/>
      <p:bldP spid="484" grpId="0"/>
      <p:bldP spid="484" grpId="1"/>
      <p:bldP spid="485" grpId="0"/>
      <p:bldP spid="485" grpId="1"/>
      <p:bldP spid="486" grpId="0"/>
      <p:bldP spid="486" grpId="1"/>
      <p:bldP spid="487" grpId="0"/>
      <p:bldP spid="487" grpId="1"/>
      <p:bldP spid="488" grpId="0"/>
      <p:bldP spid="488" grpId="1"/>
      <p:bldP spid="489" grpId="0"/>
      <p:bldP spid="489" grpId="1"/>
      <p:bldP spid="490" grpId="0"/>
      <p:bldP spid="490" grpId="1"/>
      <p:bldP spid="491" grpId="0"/>
      <p:bldP spid="491" grpId="1"/>
      <p:bldP spid="492" grpId="0"/>
      <p:bldP spid="492" grpId="1"/>
      <p:bldP spid="493" grpId="0"/>
      <p:bldP spid="493" grpId="1"/>
      <p:bldP spid="494" grpId="0"/>
      <p:bldP spid="494" grpId="1"/>
      <p:bldP spid="495" grpId="0"/>
      <p:bldP spid="495" grpId="1"/>
      <p:bldP spid="496" grpId="0"/>
      <p:bldP spid="496" grpId="1"/>
      <p:bldP spid="497" grpId="0"/>
      <p:bldP spid="497" grpId="1"/>
      <p:bldP spid="9" grpId="0"/>
      <p:bldP spid="533" grpId="0"/>
      <p:bldP spid="534" grpId="0"/>
      <p:bldP spid="534" grpId="1"/>
      <p:bldP spid="535" grpId="0"/>
      <p:bldP spid="535" grpId="1"/>
      <p:bldP spid="536" grpId="0"/>
      <p:bldP spid="536" grpId="1"/>
      <p:bldP spid="537" grpId="0"/>
      <p:bldP spid="537" grpId="1"/>
      <p:bldP spid="538" grpId="0"/>
      <p:bldP spid="538" grpId="1"/>
      <p:bldP spid="539" grpId="0"/>
      <p:bldP spid="539" grpId="1"/>
      <p:bldP spid="540" grpId="0"/>
      <p:bldP spid="540" grpId="1"/>
      <p:bldP spid="541" grpId="0"/>
      <p:bldP spid="541" grpId="1"/>
      <p:bldP spid="542" grpId="0"/>
      <p:bldP spid="542" grpId="1"/>
      <p:bldP spid="543" grpId="0"/>
      <p:bldP spid="543" grpId="1"/>
      <p:bldP spid="544" grpId="0"/>
      <p:bldP spid="544" grpId="1"/>
      <p:bldP spid="545" grpId="0"/>
      <p:bldP spid="545" grpId="1"/>
      <p:bldP spid="546" grpId="0"/>
      <p:bldP spid="546" grpId="1"/>
      <p:bldP spid="547" grpId="0"/>
      <p:bldP spid="547" grpId="1"/>
      <p:bldP spid="548" grpId="0"/>
      <p:bldP spid="548" grpId="1"/>
      <p:bldP spid="549" grpId="0"/>
      <p:bldP spid="549" grpId="1"/>
      <p:bldP spid="550" grpId="0"/>
      <p:bldP spid="550" grpId="1"/>
      <p:bldP spid="551" grpId="0"/>
      <p:bldP spid="551" grpId="1"/>
      <p:bldP spid="552" grpId="0"/>
      <p:bldP spid="552" grpId="1"/>
      <p:bldP spid="553" grpId="0"/>
      <p:bldP spid="553" grpId="1"/>
      <p:bldP spid="554" grpId="0"/>
      <p:bldP spid="554" grpId="1"/>
      <p:bldP spid="555" grpId="0"/>
      <p:bldP spid="555" grpId="1"/>
      <p:bldP spid="556" grpId="0"/>
      <p:bldP spid="556" grpId="1"/>
      <p:bldP spid="557" grpId="0"/>
      <p:bldP spid="557" grpId="1"/>
      <p:bldP spid="558" grpId="0"/>
      <p:bldP spid="558" grpId="1"/>
      <p:bldP spid="559" grpId="0"/>
      <p:bldP spid="559" grpId="1"/>
      <p:bldP spid="560" grpId="0"/>
      <p:bldP spid="560" grpId="1"/>
      <p:bldP spid="561" grpId="0"/>
      <p:bldP spid="561" grpId="1"/>
      <p:bldP spid="562" grpId="0"/>
      <p:bldP spid="562" grpId="1"/>
      <p:bldP spid="563" grpId="0"/>
      <p:bldP spid="563" grpId="1"/>
      <p:bldP spid="564" grpId="0"/>
      <p:bldP spid="564" grpId="1"/>
      <p:bldP spid="565" grpId="0"/>
      <p:bldP spid="565" grpId="1"/>
      <p:bldP spid="566" grpId="0"/>
      <p:bldP spid="566" grpId="1"/>
      <p:bldP spid="567" grpId="0"/>
      <p:bldP spid="567" grpId="1"/>
      <p:bldP spid="568" grpId="0"/>
      <p:bldP spid="568" grpId="1"/>
      <p:bldP spid="569" grpId="0"/>
      <p:bldP spid="605" grpId="0"/>
      <p:bldP spid="606" grpId="0"/>
      <p:bldP spid="606" grpId="1"/>
      <p:bldP spid="607" grpId="0"/>
      <p:bldP spid="607" grpId="1"/>
      <p:bldP spid="608" grpId="0"/>
      <p:bldP spid="608" grpId="1"/>
      <p:bldP spid="609" grpId="0"/>
      <p:bldP spid="609" grpId="1"/>
      <p:bldP spid="610" grpId="0"/>
      <p:bldP spid="610" grpId="1"/>
      <p:bldP spid="611" grpId="0"/>
      <p:bldP spid="611" grpId="1"/>
      <p:bldP spid="612" grpId="0"/>
      <p:bldP spid="612" grpId="1"/>
      <p:bldP spid="613" grpId="0"/>
      <p:bldP spid="613" grpId="1"/>
      <p:bldP spid="614" grpId="0"/>
      <p:bldP spid="614" grpId="1"/>
      <p:bldP spid="615" grpId="0"/>
      <p:bldP spid="615" grpId="1"/>
      <p:bldP spid="616" grpId="0"/>
      <p:bldP spid="616" grpId="1"/>
      <p:bldP spid="617" grpId="0"/>
      <p:bldP spid="617" grpId="1"/>
      <p:bldP spid="618" grpId="0"/>
      <p:bldP spid="618" grpId="1"/>
      <p:bldP spid="619" grpId="0"/>
      <p:bldP spid="619" grpId="1"/>
      <p:bldP spid="620" grpId="0"/>
      <p:bldP spid="620" grpId="1"/>
      <p:bldP spid="621" grpId="0"/>
      <p:bldP spid="621" grpId="1"/>
      <p:bldP spid="622" grpId="0"/>
      <p:bldP spid="622" grpId="1"/>
      <p:bldP spid="623" grpId="0"/>
      <p:bldP spid="623" grpId="1"/>
      <p:bldP spid="624" grpId="0"/>
      <p:bldP spid="624" grpId="1"/>
      <p:bldP spid="625" grpId="0"/>
      <p:bldP spid="625" grpId="1"/>
      <p:bldP spid="626" grpId="0"/>
      <p:bldP spid="626" grpId="1"/>
      <p:bldP spid="627" grpId="0"/>
      <p:bldP spid="627" grpId="1"/>
      <p:bldP spid="628" grpId="0"/>
      <p:bldP spid="628" grpId="1"/>
      <p:bldP spid="629" grpId="0"/>
      <p:bldP spid="629" grpId="1"/>
      <p:bldP spid="630" grpId="0"/>
      <p:bldP spid="630" grpId="1"/>
      <p:bldP spid="631" grpId="0"/>
      <p:bldP spid="631" grpId="1"/>
      <p:bldP spid="632" grpId="0"/>
      <p:bldP spid="632" grpId="1"/>
      <p:bldP spid="633" grpId="0"/>
      <p:bldP spid="633" grpId="1"/>
      <p:bldP spid="634" grpId="0"/>
      <p:bldP spid="634" grpId="1"/>
      <p:bldP spid="635" grpId="0"/>
      <p:bldP spid="635" grpId="1"/>
      <p:bldP spid="636" grpId="0"/>
      <p:bldP spid="636" grpId="1"/>
      <p:bldP spid="637" grpId="0"/>
      <p:bldP spid="637" grpId="1"/>
      <p:bldP spid="638" grpId="0"/>
      <p:bldP spid="638" grpId="1"/>
      <p:bldP spid="639" grpId="0"/>
      <p:bldP spid="639" grpId="1"/>
      <p:bldP spid="640" grpId="0"/>
      <p:bldP spid="640" grpId="1"/>
      <p:bldP spid="641" grpId="0"/>
      <p:bldP spid="750" grpId="0"/>
      <p:bldP spid="751" grpId="0"/>
      <p:bldP spid="751" grpId="1"/>
      <p:bldP spid="752" grpId="0"/>
      <p:bldP spid="752" grpId="1"/>
      <p:bldP spid="753" grpId="0"/>
      <p:bldP spid="753" grpId="1"/>
      <p:bldP spid="754" grpId="0"/>
      <p:bldP spid="754" grpId="1"/>
      <p:bldP spid="755" grpId="0"/>
      <p:bldP spid="755" grpId="1"/>
      <p:bldP spid="756" grpId="0"/>
      <p:bldP spid="756" grpId="1"/>
      <p:bldP spid="757" grpId="0"/>
      <p:bldP spid="757" grpId="1"/>
      <p:bldP spid="758" grpId="0"/>
      <p:bldP spid="758" grpId="1"/>
      <p:bldP spid="759" grpId="0"/>
      <p:bldP spid="759" grpId="1"/>
      <p:bldP spid="760" grpId="0"/>
      <p:bldP spid="760" grpId="1"/>
      <p:bldP spid="761" grpId="0"/>
      <p:bldP spid="761" grpId="1"/>
      <p:bldP spid="762" grpId="0"/>
      <p:bldP spid="762" grpId="1"/>
      <p:bldP spid="763" grpId="0"/>
      <p:bldP spid="763" grpId="1"/>
      <p:bldP spid="764" grpId="0"/>
      <p:bldP spid="764" grpId="1"/>
      <p:bldP spid="765" grpId="0"/>
      <p:bldP spid="765" grpId="1"/>
      <p:bldP spid="766" grpId="0"/>
      <p:bldP spid="766" grpId="1"/>
      <p:bldP spid="767" grpId="0"/>
      <p:bldP spid="767" grpId="1"/>
      <p:bldP spid="768" grpId="0"/>
      <p:bldP spid="768" grpId="1"/>
      <p:bldP spid="769" grpId="0"/>
      <p:bldP spid="769" grpId="1"/>
      <p:bldP spid="770" grpId="0"/>
      <p:bldP spid="770" grpId="1"/>
      <p:bldP spid="771" grpId="0"/>
      <p:bldP spid="771" grpId="1"/>
      <p:bldP spid="772" grpId="0"/>
      <p:bldP spid="772" grpId="1"/>
      <p:bldP spid="773" grpId="0"/>
      <p:bldP spid="773" grpId="1"/>
      <p:bldP spid="774" grpId="0"/>
      <p:bldP spid="774" grpId="1"/>
      <p:bldP spid="775" grpId="0"/>
      <p:bldP spid="775" grpId="1"/>
      <p:bldP spid="776" grpId="0"/>
      <p:bldP spid="776" grpId="1"/>
      <p:bldP spid="777" grpId="0"/>
      <p:bldP spid="777" grpId="1"/>
      <p:bldP spid="778" grpId="0"/>
      <p:bldP spid="778" grpId="1"/>
      <p:bldP spid="779" grpId="0"/>
      <p:bldP spid="779" grpId="1"/>
      <p:bldP spid="780" grpId="0"/>
      <p:bldP spid="780" grpId="1"/>
      <p:bldP spid="781" grpId="0"/>
      <p:bldP spid="781" grpId="1"/>
      <p:bldP spid="782" grpId="0"/>
      <p:bldP spid="782" grpId="1"/>
      <p:bldP spid="783" grpId="0"/>
      <p:bldP spid="783" grpId="1"/>
      <p:bldP spid="784" grpId="0"/>
      <p:bldP spid="784" grpId="1"/>
      <p:bldP spid="785" grpId="0"/>
      <p:bldP spid="785" grpId="1"/>
      <p:bldP spid="786" grpId="0"/>
      <p:bldP spid="822" grpId="0"/>
      <p:bldP spid="823" grpId="0"/>
      <p:bldP spid="823" grpId="1"/>
      <p:bldP spid="824" grpId="0"/>
      <p:bldP spid="824" grpId="1"/>
      <p:bldP spid="825" grpId="0"/>
      <p:bldP spid="825" grpId="1"/>
      <p:bldP spid="826" grpId="0"/>
      <p:bldP spid="826" grpId="1"/>
      <p:bldP spid="827" grpId="0"/>
      <p:bldP spid="827" grpId="1"/>
      <p:bldP spid="828" grpId="0"/>
      <p:bldP spid="828" grpId="1"/>
      <p:bldP spid="829" grpId="0"/>
      <p:bldP spid="829" grpId="1"/>
      <p:bldP spid="830" grpId="0"/>
      <p:bldP spid="830" grpId="1"/>
      <p:bldP spid="831" grpId="0"/>
      <p:bldP spid="831" grpId="1"/>
      <p:bldP spid="832" grpId="0"/>
      <p:bldP spid="832" grpId="1"/>
      <p:bldP spid="833" grpId="0"/>
      <p:bldP spid="833" grpId="1"/>
      <p:bldP spid="834" grpId="0"/>
      <p:bldP spid="834" grpId="1"/>
      <p:bldP spid="835" grpId="0"/>
      <p:bldP spid="835" grpId="1"/>
      <p:bldP spid="836" grpId="0"/>
      <p:bldP spid="836" grpId="1"/>
      <p:bldP spid="837" grpId="0"/>
      <p:bldP spid="837" grpId="1"/>
      <p:bldP spid="838" grpId="0"/>
      <p:bldP spid="838" grpId="1"/>
      <p:bldP spid="839" grpId="0"/>
      <p:bldP spid="839" grpId="1"/>
      <p:bldP spid="840" grpId="0"/>
      <p:bldP spid="840" grpId="1"/>
      <p:bldP spid="841" grpId="0"/>
      <p:bldP spid="841" grpId="1"/>
      <p:bldP spid="842" grpId="0"/>
      <p:bldP spid="842" grpId="1"/>
      <p:bldP spid="843" grpId="0"/>
      <p:bldP spid="843" grpId="1"/>
      <p:bldP spid="844" grpId="0"/>
      <p:bldP spid="844" grpId="1"/>
      <p:bldP spid="845" grpId="0"/>
      <p:bldP spid="845" grpId="1"/>
      <p:bldP spid="846" grpId="0"/>
      <p:bldP spid="846" grpId="1"/>
      <p:bldP spid="847" grpId="0"/>
      <p:bldP spid="847" grpId="1"/>
      <p:bldP spid="848" grpId="0"/>
      <p:bldP spid="848" grpId="1"/>
      <p:bldP spid="849" grpId="0"/>
      <p:bldP spid="849" grpId="1"/>
      <p:bldP spid="850" grpId="0"/>
      <p:bldP spid="850" grpId="1"/>
      <p:bldP spid="851" grpId="0"/>
      <p:bldP spid="851" grpId="1"/>
      <p:bldP spid="852" grpId="0"/>
      <p:bldP spid="852" grpId="1"/>
      <p:bldP spid="853" grpId="0"/>
      <p:bldP spid="853" grpId="1"/>
      <p:bldP spid="854" grpId="0"/>
      <p:bldP spid="854" grpId="1"/>
      <p:bldP spid="855" grpId="0"/>
      <p:bldP spid="855" grpId="1"/>
      <p:bldP spid="856" grpId="0"/>
      <p:bldP spid="856" grpId="1"/>
      <p:bldP spid="857" grpId="0"/>
      <p:bldP spid="857" grpId="1"/>
      <p:bldP spid="858" grpId="0"/>
      <p:bldP spid="894" grpId="0"/>
      <p:bldP spid="895" grpId="0"/>
      <p:bldP spid="895" grpId="1"/>
      <p:bldP spid="896" grpId="0"/>
      <p:bldP spid="896" grpId="1"/>
      <p:bldP spid="897" grpId="0"/>
      <p:bldP spid="897" grpId="1"/>
      <p:bldP spid="898" grpId="0"/>
      <p:bldP spid="898" grpId="1"/>
      <p:bldP spid="899" grpId="0"/>
      <p:bldP spid="899" grpId="1"/>
      <p:bldP spid="900" grpId="0"/>
      <p:bldP spid="900" grpId="1"/>
      <p:bldP spid="901" grpId="0"/>
      <p:bldP spid="901" grpId="1"/>
      <p:bldP spid="902" grpId="0"/>
      <p:bldP spid="902" grpId="1"/>
      <p:bldP spid="903" grpId="0"/>
      <p:bldP spid="903" grpId="1"/>
      <p:bldP spid="904" grpId="0"/>
      <p:bldP spid="904" grpId="1"/>
      <p:bldP spid="905" grpId="0"/>
      <p:bldP spid="905" grpId="1"/>
      <p:bldP spid="906" grpId="0"/>
      <p:bldP spid="906" grpId="1"/>
      <p:bldP spid="907" grpId="0"/>
      <p:bldP spid="907" grpId="1"/>
      <p:bldP spid="908" grpId="0"/>
      <p:bldP spid="908" grpId="1"/>
      <p:bldP spid="909" grpId="0"/>
      <p:bldP spid="909" grpId="1"/>
      <p:bldP spid="910" grpId="0"/>
      <p:bldP spid="910" grpId="1"/>
      <p:bldP spid="911" grpId="0"/>
      <p:bldP spid="911" grpId="1"/>
      <p:bldP spid="912" grpId="0"/>
      <p:bldP spid="912" grpId="1"/>
      <p:bldP spid="913" grpId="0"/>
      <p:bldP spid="913" grpId="1"/>
      <p:bldP spid="914" grpId="0"/>
      <p:bldP spid="914" grpId="1"/>
      <p:bldP spid="915" grpId="0"/>
      <p:bldP spid="915" grpId="1"/>
      <p:bldP spid="916" grpId="0"/>
      <p:bldP spid="916" grpId="1"/>
      <p:bldP spid="917" grpId="0"/>
      <p:bldP spid="917" grpId="1"/>
      <p:bldP spid="918" grpId="0"/>
      <p:bldP spid="918" grpId="1"/>
      <p:bldP spid="919" grpId="0"/>
      <p:bldP spid="919" grpId="1"/>
      <p:bldP spid="920" grpId="0"/>
      <p:bldP spid="920" grpId="1"/>
      <p:bldP spid="921" grpId="0"/>
      <p:bldP spid="921" grpId="1"/>
      <p:bldP spid="922" grpId="0"/>
      <p:bldP spid="922" grpId="1"/>
      <p:bldP spid="923" grpId="0"/>
      <p:bldP spid="923" grpId="1"/>
      <p:bldP spid="924" grpId="0"/>
      <p:bldP spid="924" grpId="1"/>
      <p:bldP spid="925" grpId="0"/>
      <p:bldP spid="925" grpId="1"/>
      <p:bldP spid="926" grpId="0"/>
      <p:bldP spid="926" grpId="1"/>
      <p:bldP spid="927" grpId="0"/>
      <p:bldP spid="927" grpId="1"/>
      <p:bldP spid="928" grpId="0"/>
      <p:bldP spid="928" grpId="1"/>
      <p:bldP spid="929" grpId="0"/>
      <p:bldP spid="929" grpId="1"/>
      <p:bldP spid="930" grpId="0"/>
      <p:bldP spid="966" grpId="0"/>
      <p:bldP spid="967" grpId="0"/>
      <p:bldP spid="967" grpId="1"/>
      <p:bldP spid="968" grpId="0"/>
      <p:bldP spid="968" grpId="1"/>
      <p:bldP spid="969" grpId="0"/>
      <p:bldP spid="969" grpId="1"/>
      <p:bldP spid="970" grpId="0"/>
      <p:bldP spid="970" grpId="1"/>
      <p:bldP spid="971" grpId="0"/>
      <p:bldP spid="971" grpId="1"/>
      <p:bldP spid="972" grpId="0"/>
      <p:bldP spid="972" grpId="1"/>
      <p:bldP spid="973" grpId="0"/>
      <p:bldP spid="973" grpId="1"/>
      <p:bldP spid="974" grpId="0"/>
      <p:bldP spid="974" grpId="1"/>
      <p:bldP spid="975" grpId="0"/>
      <p:bldP spid="975" grpId="1"/>
      <p:bldP spid="976" grpId="0"/>
      <p:bldP spid="976" grpId="1"/>
      <p:bldP spid="977" grpId="0"/>
      <p:bldP spid="977" grpId="1"/>
      <p:bldP spid="978" grpId="0"/>
      <p:bldP spid="978" grpId="1"/>
      <p:bldP spid="979" grpId="0"/>
      <p:bldP spid="979" grpId="1"/>
      <p:bldP spid="980" grpId="0"/>
      <p:bldP spid="980" grpId="1"/>
      <p:bldP spid="981" grpId="0"/>
      <p:bldP spid="981" grpId="1"/>
      <p:bldP spid="982" grpId="0"/>
      <p:bldP spid="982" grpId="1"/>
      <p:bldP spid="983" grpId="0"/>
      <p:bldP spid="983" grpId="1"/>
      <p:bldP spid="984" grpId="0"/>
      <p:bldP spid="984" grpId="1"/>
      <p:bldP spid="985" grpId="0"/>
      <p:bldP spid="985" grpId="1"/>
      <p:bldP spid="986" grpId="0"/>
      <p:bldP spid="986" grpId="1"/>
      <p:bldP spid="987" grpId="0"/>
      <p:bldP spid="987" grpId="1"/>
      <p:bldP spid="988" grpId="0"/>
      <p:bldP spid="988" grpId="1"/>
      <p:bldP spid="989" grpId="0"/>
      <p:bldP spid="989" grpId="1"/>
      <p:bldP spid="990" grpId="0"/>
      <p:bldP spid="990" grpId="1"/>
      <p:bldP spid="991" grpId="0"/>
      <p:bldP spid="991" grpId="1"/>
      <p:bldP spid="992" grpId="0"/>
      <p:bldP spid="992" grpId="1"/>
      <p:bldP spid="993" grpId="0"/>
      <p:bldP spid="993" grpId="1"/>
      <p:bldP spid="994" grpId="0"/>
      <p:bldP spid="994" grpId="1"/>
      <p:bldP spid="995" grpId="0"/>
      <p:bldP spid="995" grpId="1"/>
      <p:bldP spid="996" grpId="0"/>
      <p:bldP spid="996" grpId="1"/>
      <p:bldP spid="997" grpId="0"/>
      <p:bldP spid="997" grpId="1"/>
      <p:bldP spid="998" grpId="0"/>
      <p:bldP spid="998" grpId="1"/>
      <p:bldP spid="999" grpId="0"/>
      <p:bldP spid="999" grpId="1"/>
      <p:bldP spid="1000" grpId="0"/>
      <p:bldP spid="1000" grpId="1"/>
      <p:bldP spid="1001" grpId="0"/>
      <p:bldP spid="1001" grpId="1"/>
      <p:bldP spid="1002" grpId="0"/>
      <p:bldP spid="1111" grpId="0"/>
      <p:bldP spid="1112" grpId="0"/>
      <p:bldP spid="1112" grpId="1"/>
      <p:bldP spid="1113" grpId="0"/>
      <p:bldP spid="1113" grpId="1"/>
      <p:bldP spid="1114" grpId="0"/>
      <p:bldP spid="1114" grpId="1"/>
      <p:bldP spid="1115" grpId="0"/>
      <p:bldP spid="1115" grpId="1"/>
      <p:bldP spid="1116" grpId="0"/>
      <p:bldP spid="1116" grpId="1"/>
      <p:bldP spid="1117" grpId="0"/>
      <p:bldP spid="1117" grpId="1"/>
      <p:bldP spid="1118" grpId="0"/>
      <p:bldP spid="1118" grpId="1"/>
      <p:bldP spid="1119" grpId="0"/>
      <p:bldP spid="1119" grpId="1"/>
      <p:bldP spid="1120" grpId="0"/>
      <p:bldP spid="1120" grpId="1"/>
      <p:bldP spid="1121" grpId="0"/>
      <p:bldP spid="1121" grpId="1"/>
      <p:bldP spid="1122" grpId="0"/>
      <p:bldP spid="1122" grpId="1"/>
      <p:bldP spid="1123" grpId="0"/>
      <p:bldP spid="1123" grpId="1"/>
      <p:bldP spid="1124" grpId="0"/>
      <p:bldP spid="1124" grpId="1"/>
      <p:bldP spid="1125" grpId="0"/>
      <p:bldP spid="1125" grpId="1"/>
      <p:bldP spid="1126" grpId="0"/>
      <p:bldP spid="1126" grpId="1"/>
      <p:bldP spid="1127" grpId="0"/>
      <p:bldP spid="1127" grpId="1"/>
      <p:bldP spid="1128" grpId="0"/>
      <p:bldP spid="1128" grpId="1"/>
      <p:bldP spid="1129" grpId="0"/>
      <p:bldP spid="1129" grpId="1"/>
      <p:bldP spid="1130" grpId="0"/>
      <p:bldP spid="1130" grpId="1"/>
      <p:bldP spid="1131" grpId="0"/>
      <p:bldP spid="1131" grpId="1"/>
      <p:bldP spid="1132" grpId="0"/>
      <p:bldP spid="1132" grpId="1"/>
      <p:bldP spid="1133" grpId="0"/>
      <p:bldP spid="1133" grpId="1"/>
      <p:bldP spid="1134" grpId="0"/>
      <p:bldP spid="1134" grpId="1"/>
      <p:bldP spid="1135" grpId="0"/>
      <p:bldP spid="1135" grpId="1"/>
      <p:bldP spid="1136" grpId="0"/>
      <p:bldP spid="1136" grpId="1"/>
      <p:bldP spid="1137" grpId="0"/>
      <p:bldP spid="1137" grpId="1"/>
      <p:bldP spid="1138" grpId="0"/>
      <p:bldP spid="1138" grpId="1"/>
      <p:bldP spid="1139" grpId="0"/>
      <p:bldP spid="1139" grpId="1"/>
      <p:bldP spid="1140" grpId="0"/>
      <p:bldP spid="1140" grpId="1"/>
      <p:bldP spid="1141" grpId="0"/>
      <p:bldP spid="1141" grpId="1"/>
      <p:bldP spid="1142" grpId="0"/>
      <p:bldP spid="1142" grpId="1"/>
      <p:bldP spid="1143" grpId="0"/>
      <p:bldP spid="1143" grpId="1"/>
      <p:bldP spid="1144" grpId="0"/>
      <p:bldP spid="1144" grpId="1"/>
      <p:bldP spid="1145" grpId="0"/>
      <p:bldP spid="1145" grpId="1"/>
      <p:bldP spid="1146" grpId="0"/>
      <p:bldP spid="1146" grpId="1"/>
      <p:bldP spid="1147" grpId="0"/>
      <p:bldP spid="1183" grpId="0"/>
      <p:bldP spid="1184" grpId="0"/>
      <p:bldP spid="1184" grpId="1"/>
      <p:bldP spid="1185" grpId="0"/>
      <p:bldP spid="1185" grpId="1"/>
      <p:bldP spid="1186" grpId="0"/>
      <p:bldP spid="1186" grpId="1"/>
      <p:bldP spid="1187" grpId="0"/>
      <p:bldP spid="1187" grpId="1"/>
      <p:bldP spid="1188" grpId="0"/>
      <p:bldP spid="1188" grpId="1"/>
      <p:bldP spid="1189" grpId="0"/>
      <p:bldP spid="1189" grpId="1"/>
      <p:bldP spid="1190" grpId="0"/>
      <p:bldP spid="1190" grpId="1"/>
      <p:bldP spid="1191" grpId="0"/>
      <p:bldP spid="1191" grpId="1"/>
      <p:bldP spid="1192" grpId="0"/>
      <p:bldP spid="1192" grpId="1"/>
      <p:bldP spid="1193" grpId="0"/>
      <p:bldP spid="1193" grpId="1"/>
      <p:bldP spid="1194" grpId="0"/>
      <p:bldP spid="1194" grpId="1"/>
      <p:bldP spid="1195" grpId="0"/>
      <p:bldP spid="1195" grpId="1"/>
      <p:bldP spid="1196" grpId="0"/>
      <p:bldP spid="1196" grpId="1"/>
      <p:bldP spid="1197" grpId="0"/>
      <p:bldP spid="1197" grpId="1"/>
      <p:bldP spid="1198" grpId="0"/>
      <p:bldP spid="1198" grpId="1"/>
      <p:bldP spid="1199" grpId="0"/>
      <p:bldP spid="1199" grpId="1"/>
      <p:bldP spid="1200" grpId="0"/>
      <p:bldP spid="1200" grpId="1"/>
      <p:bldP spid="1201" grpId="0"/>
      <p:bldP spid="1201" grpId="1"/>
      <p:bldP spid="1202" grpId="0"/>
      <p:bldP spid="1202" grpId="1"/>
      <p:bldP spid="1203" grpId="0"/>
      <p:bldP spid="1203" grpId="1"/>
      <p:bldP spid="1204" grpId="0"/>
      <p:bldP spid="1204" grpId="1"/>
      <p:bldP spid="1205" grpId="0"/>
      <p:bldP spid="1205" grpId="1"/>
      <p:bldP spid="1206" grpId="0"/>
      <p:bldP spid="1206" grpId="1"/>
      <p:bldP spid="1207" grpId="0"/>
      <p:bldP spid="1207" grpId="1"/>
      <p:bldP spid="1208" grpId="0"/>
      <p:bldP spid="1208" grpId="1"/>
      <p:bldP spid="1209" grpId="0"/>
      <p:bldP spid="1209" grpId="1"/>
      <p:bldP spid="1210" grpId="0"/>
      <p:bldP spid="1210" grpId="1"/>
      <p:bldP spid="1211" grpId="0"/>
      <p:bldP spid="1211" grpId="1"/>
      <p:bldP spid="1212" grpId="0"/>
      <p:bldP spid="1212" grpId="1"/>
      <p:bldP spid="1213" grpId="0"/>
      <p:bldP spid="1213" grpId="1"/>
      <p:bldP spid="1214" grpId="0"/>
      <p:bldP spid="1214" grpId="1"/>
      <p:bldP spid="1215" grpId="0"/>
      <p:bldP spid="1215" grpId="1"/>
      <p:bldP spid="1216" grpId="0"/>
      <p:bldP spid="1216" grpId="1"/>
      <p:bldP spid="1217" grpId="0"/>
      <p:bldP spid="1217" grpId="1"/>
      <p:bldP spid="1218" grpId="0"/>
      <p:bldP spid="1218" grpId="1"/>
      <p:bldP spid="1219" grpId="0"/>
      <p:bldP spid="1255" grpId="0"/>
      <p:bldP spid="1256" grpId="0"/>
      <p:bldP spid="1256" grpId="1"/>
      <p:bldP spid="1257" grpId="0"/>
      <p:bldP spid="1257" grpId="1"/>
      <p:bldP spid="1258" grpId="0"/>
      <p:bldP spid="1258" grpId="1"/>
      <p:bldP spid="1259" grpId="0"/>
      <p:bldP spid="1259" grpId="1"/>
      <p:bldP spid="1260" grpId="0"/>
      <p:bldP spid="1260" grpId="1"/>
      <p:bldP spid="1261" grpId="0"/>
      <p:bldP spid="1261" grpId="1"/>
      <p:bldP spid="1262" grpId="0"/>
      <p:bldP spid="1262" grpId="1"/>
      <p:bldP spid="1263" grpId="0"/>
      <p:bldP spid="1263" grpId="1"/>
      <p:bldP spid="1264" grpId="0"/>
      <p:bldP spid="1264" grpId="1"/>
      <p:bldP spid="1265" grpId="0"/>
      <p:bldP spid="1265" grpId="1"/>
      <p:bldP spid="1266" grpId="0"/>
      <p:bldP spid="1266" grpId="1"/>
      <p:bldP spid="1267" grpId="0"/>
      <p:bldP spid="1267" grpId="1"/>
      <p:bldP spid="1268" grpId="0"/>
      <p:bldP spid="1268" grpId="1"/>
      <p:bldP spid="1269" grpId="0"/>
      <p:bldP spid="1269" grpId="1"/>
      <p:bldP spid="1270" grpId="0"/>
      <p:bldP spid="1270" grpId="1"/>
      <p:bldP spid="1271" grpId="0"/>
      <p:bldP spid="1271" grpId="1"/>
      <p:bldP spid="1272" grpId="0"/>
      <p:bldP spid="1272" grpId="1"/>
      <p:bldP spid="1273" grpId="0"/>
      <p:bldP spid="1273" grpId="1"/>
      <p:bldP spid="1274" grpId="0"/>
      <p:bldP spid="1274" grpId="1"/>
      <p:bldP spid="1275" grpId="0"/>
      <p:bldP spid="1275" grpId="1"/>
      <p:bldP spid="1276" grpId="0"/>
      <p:bldP spid="1276" grpId="1"/>
      <p:bldP spid="1277" grpId="0"/>
      <p:bldP spid="1277" grpId="1"/>
      <p:bldP spid="1278" grpId="0"/>
      <p:bldP spid="1278" grpId="1"/>
      <p:bldP spid="1279" grpId="0"/>
      <p:bldP spid="1279" grpId="1"/>
      <p:bldP spid="1280" grpId="0"/>
      <p:bldP spid="1280" grpId="1"/>
      <p:bldP spid="1281" grpId="0"/>
      <p:bldP spid="1281" grpId="1"/>
      <p:bldP spid="1282" grpId="0"/>
      <p:bldP spid="1282" grpId="1"/>
      <p:bldP spid="1283" grpId="0"/>
      <p:bldP spid="1283" grpId="1"/>
      <p:bldP spid="1284" grpId="0"/>
      <p:bldP spid="1284" grpId="1"/>
      <p:bldP spid="1285" grpId="0"/>
      <p:bldP spid="1285" grpId="1"/>
      <p:bldP spid="1286" grpId="0"/>
      <p:bldP spid="1286" grpId="1"/>
      <p:bldP spid="1287" grpId="0"/>
      <p:bldP spid="1287" grpId="1"/>
      <p:bldP spid="1288" grpId="0"/>
      <p:bldP spid="1288" grpId="1"/>
      <p:bldP spid="1289" grpId="0"/>
      <p:bldP spid="1289" grpId="1"/>
      <p:bldP spid="1290" grpId="0"/>
      <p:bldP spid="1290" grpId="1"/>
      <p:bldP spid="1291" grpId="0"/>
      <p:bldP spid="1327" grpId="0"/>
      <p:bldP spid="1328" grpId="0"/>
      <p:bldP spid="1328" grpId="1"/>
      <p:bldP spid="1329" grpId="0"/>
      <p:bldP spid="1329" grpId="1"/>
      <p:bldP spid="1330" grpId="0"/>
      <p:bldP spid="1330" grpId="1"/>
      <p:bldP spid="1331" grpId="0"/>
      <p:bldP spid="1331" grpId="1"/>
      <p:bldP spid="1332" grpId="0"/>
      <p:bldP spid="1332" grpId="1"/>
      <p:bldP spid="1333" grpId="0"/>
      <p:bldP spid="1333" grpId="1"/>
      <p:bldP spid="1334" grpId="0"/>
      <p:bldP spid="1334" grpId="1"/>
      <p:bldP spid="1335" grpId="0"/>
      <p:bldP spid="1335" grpId="1"/>
      <p:bldP spid="1336" grpId="0"/>
      <p:bldP spid="1336" grpId="1"/>
      <p:bldP spid="1337" grpId="0"/>
      <p:bldP spid="1337" grpId="1"/>
      <p:bldP spid="1338" grpId="0"/>
      <p:bldP spid="1338" grpId="1"/>
      <p:bldP spid="1339" grpId="0"/>
      <p:bldP spid="1339" grpId="1"/>
      <p:bldP spid="1340" grpId="0"/>
      <p:bldP spid="1340" grpId="1"/>
      <p:bldP spid="1341" grpId="0"/>
      <p:bldP spid="1341" grpId="1"/>
      <p:bldP spid="1342" grpId="0"/>
      <p:bldP spid="1342" grpId="1"/>
      <p:bldP spid="1343" grpId="0"/>
      <p:bldP spid="1343" grpId="1"/>
      <p:bldP spid="1344" grpId="0"/>
      <p:bldP spid="1344" grpId="1"/>
      <p:bldP spid="1345" grpId="0"/>
      <p:bldP spid="1345" grpId="1"/>
      <p:bldP spid="1346" grpId="0"/>
      <p:bldP spid="1346" grpId="1"/>
      <p:bldP spid="1347" grpId="0"/>
      <p:bldP spid="1347" grpId="1"/>
      <p:bldP spid="1348" grpId="0"/>
      <p:bldP spid="1348" grpId="1"/>
      <p:bldP spid="1349" grpId="0"/>
      <p:bldP spid="1349" grpId="1"/>
      <p:bldP spid="1350" grpId="0"/>
      <p:bldP spid="1350" grpId="1"/>
      <p:bldP spid="1351" grpId="0"/>
      <p:bldP spid="1351" grpId="1"/>
      <p:bldP spid="1352" grpId="0"/>
      <p:bldP spid="1352" grpId="1"/>
      <p:bldP spid="1353" grpId="0"/>
      <p:bldP spid="1353" grpId="1"/>
      <p:bldP spid="1354" grpId="0"/>
      <p:bldP spid="1354" grpId="1"/>
      <p:bldP spid="1355" grpId="0"/>
      <p:bldP spid="1355" grpId="1"/>
      <p:bldP spid="1356" grpId="0"/>
      <p:bldP spid="1356" grpId="1"/>
      <p:bldP spid="1357" grpId="0"/>
      <p:bldP spid="1357" grpId="1"/>
      <p:bldP spid="1358" grpId="0"/>
      <p:bldP spid="1358" grpId="1"/>
      <p:bldP spid="1359" grpId="0"/>
      <p:bldP spid="1359" grpId="1"/>
      <p:bldP spid="1360" grpId="0"/>
      <p:bldP spid="1360" grpId="1"/>
      <p:bldP spid="1361" grpId="0"/>
      <p:bldP spid="1361" grpId="1"/>
      <p:bldP spid="1362" grpId="0"/>
      <p:bldP spid="1362" grpId="1"/>
      <p:bldP spid="13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E26F2A-BE67-4174-B760-90542E72A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Проанализируем таблицу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17AFE8A-AFE4-451E-9D75-2DB55DE75D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759" y="1417638"/>
            <a:ext cx="8596481" cy="3019425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424977-0A98-4607-BE05-7897FC02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66661B-CCDC-4740-B876-C33178FD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DD13BD-7F9B-410A-8DAD-BCF9B1E2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23AB18F-D684-4FF1-85C9-9A36F445CCFA}"/>
              </a:ext>
            </a:extLst>
          </p:cNvPr>
          <p:cNvSpPr txBox="1">
            <a:spLocks/>
          </p:cNvSpPr>
          <p:nvPr/>
        </p:nvSpPr>
        <p:spPr>
          <a:xfrm>
            <a:off x="457200" y="4581128"/>
            <a:ext cx="8229600" cy="15450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i="1" dirty="0"/>
          </a:p>
          <a:p>
            <a:pPr>
              <a:spcBef>
                <a:spcPts val="0"/>
              </a:spcBef>
            </a:pPr>
            <a:r>
              <a:rPr lang="ru-RU" i="1" dirty="0"/>
              <a:t>Где и с какой целью могла быть составлена эта таблица?  Какую информацию несет таблица? </a:t>
            </a:r>
          </a:p>
          <a:p>
            <a:pPr>
              <a:spcBef>
                <a:spcPts val="0"/>
              </a:spcBef>
            </a:pPr>
            <a:r>
              <a:rPr lang="ru-RU" i="1" dirty="0"/>
              <a:t>Кому и зачем может быть полезна эта информация? </a:t>
            </a:r>
          </a:p>
          <a:p>
            <a:pPr>
              <a:spcBef>
                <a:spcPts val="0"/>
              </a:spcBef>
            </a:pPr>
            <a:r>
              <a:rPr lang="ru-RU" sz="3300" i="1" dirty="0"/>
              <a:t>Какие еще данные могли бы оказаться полезными в этой </a:t>
            </a:r>
            <a:r>
              <a:rPr lang="ru-RU" sz="3300" i="1" dirty="0"/>
              <a:t>таблице?</a:t>
            </a:r>
            <a:endParaRPr lang="ru-RU" sz="3300" i="1" dirty="0"/>
          </a:p>
        </p:txBody>
      </p:sp>
      <p:pic>
        <p:nvPicPr>
          <p:cNvPr id="9" name="Picture 6" descr="http://sites-25.ru/balet/images/c12_ques.png">
            <a:extLst>
              <a:ext uri="{FF2B5EF4-FFF2-40B4-BE49-F238E27FC236}">
                <a16:creationId xmlns:a16="http://schemas.microsoft.com/office/drawing/2014/main" xmlns="" id="{41B95204-65D0-4D47-AFAC-A8EDC0AE0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34" y="4337838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небо, внешний, трава, природа&#10;&#10;Описание создано автоматически">
            <a:extLst>
              <a:ext uri="{FF2B5EF4-FFF2-40B4-BE49-F238E27FC236}">
                <a16:creationId xmlns:a16="http://schemas.microsoft.com/office/drawing/2014/main" xmlns="" id="{BF31291B-6A9D-451F-AF66-1CDB8107E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1" y="1633044"/>
            <a:ext cx="5288044" cy="1630273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автомобиль, внешний, человек, небо&#10;&#10;Описание создано автоматически">
            <a:extLst>
              <a:ext uri="{FF2B5EF4-FFF2-40B4-BE49-F238E27FC236}">
                <a16:creationId xmlns:a16="http://schemas.microsoft.com/office/drawing/2014/main" xmlns="" id="{EBBDA202-BFEA-4F0D-B0DC-DB91F2D96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03" y="1633044"/>
            <a:ext cx="2458688" cy="163527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329528D-5766-42D8-BDE5-0D857DDDDC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16" y="3421605"/>
            <a:ext cx="1006062" cy="1044429"/>
          </a:xfrm>
          <a:prstGeom prst="rect">
            <a:avLst/>
          </a:prstGeom>
        </p:spPr>
      </p:pic>
      <p:pic>
        <p:nvPicPr>
          <p:cNvPr id="1026" name="Picture 2" descr="http://cdn.onlinewebfonts.com/svg/img_225414.png">
            <a:extLst>
              <a:ext uri="{FF2B5EF4-FFF2-40B4-BE49-F238E27FC236}">
                <a16:creationId xmlns:a16="http://schemas.microsoft.com/office/drawing/2014/main" xmlns="" id="{E136B199-E9DF-4E2B-8935-0954B9663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59" y="3443261"/>
            <a:ext cx="1375794" cy="96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9150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A3F3C3-DB17-4ACE-802C-D887F5C1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Ещё одна таблица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B90E11D-C266-445A-821C-558CB5AD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674912-BC0B-4F87-9534-8AA7C162A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090BEE-7CD1-4678-9770-5098D287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07A1CE6-0ABC-484D-816E-9C0971AF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06" y="1533526"/>
            <a:ext cx="8732988" cy="274637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FF7579B6-196D-4836-AC43-3D646065F354}"/>
              </a:ext>
            </a:extLst>
          </p:cNvPr>
          <p:cNvSpPr txBox="1">
            <a:spLocks/>
          </p:cNvSpPr>
          <p:nvPr/>
        </p:nvSpPr>
        <p:spPr>
          <a:xfrm>
            <a:off x="457200" y="4581128"/>
            <a:ext cx="8229600" cy="15450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i="1" dirty="0"/>
          </a:p>
          <a:p>
            <a:pPr>
              <a:spcBef>
                <a:spcPts val="0"/>
              </a:spcBef>
            </a:pPr>
            <a:r>
              <a:rPr lang="ru-RU" i="1" dirty="0"/>
              <a:t>Где и с какой целью могла быть составлена эта таблица?  Какую информацию несет таблица? </a:t>
            </a:r>
          </a:p>
          <a:p>
            <a:pPr>
              <a:spcBef>
                <a:spcPts val="0"/>
              </a:spcBef>
            </a:pPr>
            <a:r>
              <a:rPr lang="ru-RU" i="1" dirty="0"/>
              <a:t>Кому и зачем может быть полезна эта информация? </a:t>
            </a:r>
          </a:p>
          <a:p>
            <a:pPr>
              <a:spcBef>
                <a:spcPts val="0"/>
              </a:spcBef>
            </a:pPr>
            <a:r>
              <a:rPr lang="ru-RU" i="1" dirty="0"/>
              <a:t>Какие еще данные могли бы оказаться полезными в этой таблице?</a:t>
            </a:r>
            <a:endParaRPr lang="ru-RU" i="1" dirty="0"/>
          </a:p>
        </p:txBody>
      </p:sp>
      <p:pic>
        <p:nvPicPr>
          <p:cNvPr id="9" name="Picture 6" descr="http://sites-25.ru/balet/images/c12_ques.png">
            <a:extLst>
              <a:ext uri="{FF2B5EF4-FFF2-40B4-BE49-F238E27FC236}">
                <a16:creationId xmlns:a16="http://schemas.microsoft.com/office/drawing/2014/main" xmlns="" id="{7A776F13-E384-425A-AE2B-822ADE566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34" y="4337838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1498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139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charRg st="139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2096DB-E4E2-4680-8C10-B4DDA8DDA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снова таблица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FFCF7F9-7F68-4066-8E9B-D41B7A6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1C65F-DF47-4D14-8EB5-57426DE3569F}" type="datetime1">
              <a:rPr lang="ru-RU" smtClean="0"/>
              <a:t>29.01.2019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6CA5BD5-15F9-471F-8FFE-FBC9B40F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http://ptlab.mccme.ru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558CD3-357A-4CB2-A8A5-0B91FAEFC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8FF0D98-855B-4361-A205-5C8AEA3E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985742"/>
            <a:ext cx="8699500" cy="1206588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7EAA9196-441C-44DE-A9B2-4917EEAF439E}"/>
              </a:ext>
            </a:extLst>
          </p:cNvPr>
          <p:cNvSpPr txBox="1">
            <a:spLocks/>
          </p:cNvSpPr>
          <p:nvPr/>
        </p:nvSpPr>
        <p:spPr>
          <a:xfrm>
            <a:off x="436146" y="3893452"/>
            <a:ext cx="8229600" cy="154503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ru-RU" i="1" dirty="0"/>
          </a:p>
          <a:p>
            <a:pPr>
              <a:spcBef>
                <a:spcPts val="0"/>
              </a:spcBef>
            </a:pPr>
            <a:r>
              <a:rPr lang="ru-RU" i="1" dirty="0"/>
              <a:t>Где и с какой целью могла быть составлена эта таблица?  Какую информацию несет таблица? </a:t>
            </a:r>
          </a:p>
          <a:p>
            <a:pPr>
              <a:spcBef>
                <a:spcPts val="0"/>
              </a:spcBef>
            </a:pPr>
            <a:r>
              <a:rPr lang="ru-RU" i="1" dirty="0"/>
              <a:t>Кому и зачем может быть полезна эта информация? </a:t>
            </a:r>
          </a:p>
          <a:p>
            <a:pPr>
              <a:spcBef>
                <a:spcPts val="0"/>
              </a:spcBef>
            </a:pPr>
            <a:r>
              <a:rPr lang="ru-RU" i="1" dirty="0"/>
              <a:t>Какие еще данные могли бы оказаться полезными в этой таблице?</a:t>
            </a:r>
            <a:endParaRPr lang="ru-RU" i="1" dirty="0"/>
          </a:p>
        </p:txBody>
      </p:sp>
      <p:pic>
        <p:nvPicPr>
          <p:cNvPr id="8" name="Picture 6" descr="http://sites-25.ru/balet/images/c12_ques.png">
            <a:extLst>
              <a:ext uri="{FF2B5EF4-FFF2-40B4-BE49-F238E27FC236}">
                <a16:creationId xmlns:a16="http://schemas.microsoft.com/office/drawing/2014/main" xmlns="" id="{8321C982-03EC-4F9B-9CD1-7620CB29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80" y="3650162"/>
            <a:ext cx="1080120" cy="10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9851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139" end="2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charRg st="139" end="2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theme/theme1.xml><?xml version="1.0" encoding="utf-8"?>
<a:theme xmlns:a="http://schemas.openxmlformats.org/drawingml/2006/main" name="Тема ТВИМС">
  <a:themeElements>
    <a:clrScheme name="Вероятность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44061"/>
      </a:accent1>
      <a:accent2>
        <a:srgbClr val="974806"/>
      </a:accent2>
      <a:accent3>
        <a:srgbClr val="366092"/>
      </a:accent3>
      <a:accent4>
        <a:srgbClr val="E36C09"/>
      </a:accent4>
      <a:accent5>
        <a:srgbClr val="4F81BD"/>
      </a:accent5>
      <a:accent6>
        <a:srgbClr val="F79646"/>
      </a:accent6>
      <a:hlink>
        <a:srgbClr val="E36C09"/>
      </a:hlink>
      <a:folHlink>
        <a:srgbClr val="F7964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 ТВИМС" id="{D9A8C9EF-DE5C-479B-87E1-C1F58C1B197E}" vid="{BF650FBF-E108-4F84-93DB-C63623FFBB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ТВИМС</Template>
  <TotalTime>303</TotalTime>
  <Words>838</Words>
  <Application>Microsoft Office PowerPoint</Application>
  <PresentationFormat>Экран (4:3)</PresentationFormat>
  <Paragraphs>577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Verdana</vt:lpstr>
      <vt:lpstr>Dusha V5</vt:lpstr>
      <vt:lpstr>Тема ТВИМС</vt:lpstr>
      <vt:lpstr>Таблицы с результатами подсчётов и измерений</vt:lpstr>
      <vt:lpstr>Как можно посчитать?</vt:lpstr>
      <vt:lpstr>Сколько продали?</vt:lpstr>
      <vt:lpstr>Посчитаем отметки</vt:lpstr>
      <vt:lpstr>Проведем опрос</vt:lpstr>
      <vt:lpstr>Подведём итоги опроса</vt:lpstr>
      <vt:lpstr>Проанализируем таблицу</vt:lpstr>
      <vt:lpstr>Ещё одна таблица</vt:lpstr>
      <vt:lpstr>И снова таблица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Таблицы с результатами подсчётов и измерений</dc:title>
  <dc:creator>Вячеслав Смольняков</dc:creator>
  <cp:lastModifiedBy>Uchitelskya</cp:lastModifiedBy>
  <cp:revision>61</cp:revision>
  <dcterms:created xsi:type="dcterms:W3CDTF">2019-01-21T19:43:40Z</dcterms:created>
  <dcterms:modified xsi:type="dcterms:W3CDTF">2019-01-29T08:17:45Z</dcterms:modified>
</cp:coreProperties>
</file>