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5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7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48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31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46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3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3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33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49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93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358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0D10406-D6CC-4C2D-BB67-16F6572CBED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4B79B58-D22F-474E-B0A0-8EC65527D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19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3504" y="395563"/>
            <a:ext cx="10782300" cy="3352800"/>
          </a:xfrm>
        </p:spPr>
        <p:txBody>
          <a:bodyPr/>
          <a:lstStyle/>
          <a:p>
            <a:r>
              <a:rPr lang="ru-RU" dirty="0" smtClean="0">
                <a:latin typeface="Bahnschrift SemiBold SemiConden" panose="020B0502040204020203" pitchFamily="34" charset="0"/>
              </a:rPr>
              <a:t>Среднее арифметическое.</a:t>
            </a:r>
            <a:endParaRPr lang="ru-RU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9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6656" y="256668"/>
            <a:ext cx="9228201" cy="164592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Рассмотрим данные о </a:t>
            </a:r>
            <a:r>
              <a:rPr lang="ru-RU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производстве пшеницы в России в 1995—2001 гг. (в миллионах тонн). Они приведены в таблице 1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393" r="6788"/>
          <a:stretch/>
        </p:blipFill>
        <p:spPr>
          <a:xfrm>
            <a:off x="1078992" y="2067115"/>
            <a:ext cx="10326704" cy="183737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80727" y="4540103"/>
            <a:ext cx="1026595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atin typeface="Bahnschrift SemiBold SemiConden" panose="020B0502040204020203" pitchFamily="34" charset="0"/>
              </a:rPr>
              <a:t>(30,1+34,9+44,3+27,0+31,0+34,5+47,0): 7 ≈ 35,5.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 SemiBold SemiConden" panose="020B0502040204020203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6656" y="5483494"/>
            <a:ext cx="10379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Среднее арифметическое значение</a:t>
            </a:r>
            <a:endParaRPr lang="ru-RU" sz="5400" b="1" dirty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13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0896" y="260710"/>
            <a:ext cx="1137513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Средним арифметическим </a:t>
            </a:r>
            <a:r>
              <a:rPr lang="ru-RU" sz="4400" dirty="0" smtClean="0">
                <a:latin typeface="Bahnschrift SemiBold SemiConden" panose="020B0502040204020203" pitchFamily="34" charset="0"/>
              </a:rPr>
              <a:t>нескольких чисел называется число, равное отношению суммы этих чисел к их количеству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 SemiBold SemiConden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3736" y="3703760"/>
            <a:ext cx="418795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среднее </a:t>
            </a:r>
          </a:p>
          <a:p>
            <a:pPr algn="ctr"/>
            <a:r>
              <a:rPr lang="ru-RU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арифметическое</a:t>
            </a:r>
            <a:endParaRPr lang="ru-RU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61688" y="3965370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98464" y="3454413"/>
            <a:ext cx="3259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dirty="0" smtClean="0">
                <a:latin typeface="Bahnschrift SemiBold SemiConden" panose="020B0502040204020203" pitchFamily="34" charset="0"/>
              </a:rPr>
              <a:t>сумма чисел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 SemiBold SemiConden" panose="020B0502040204020203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54774" y="3671423"/>
            <a:ext cx="5009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______________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18656" y="4510096"/>
            <a:ext cx="42819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 SemiBold SemiConden" panose="020B0502040204020203" pitchFamily="34" charset="0"/>
              </a:rPr>
              <a:t>Количество чисел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0159" r="5479"/>
          <a:stretch/>
        </p:blipFill>
        <p:spPr>
          <a:xfrm>
            <a:off x="1051559" y="355092"/>
            <a:ext cx="5239513" cy="1447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41776" y="2063419"/>
            <a:ext cx="833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Bahnschrift SemiBold SemiConden" panose="020B0502040204020203" pitchFamily="34" charset="0"/>
              </a:rPr>
              <a:t>Среднее арифметическое нескольких чисел показывает, в каком месте числовой прямой группируются эти числа</a:t>
            </a:r>
            <a:endParaRPr lang="ru-RU" sz="3200" dirty="0">
              <a:latin typeface="Bahnschrift SemiBold SemiConden" panose="020B0502040204020203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532888" y="1078992"/>
            <a:ext cx="1472184" cy="4937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888" y="4053078"/>
            <a:ext cx="68199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5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52" y="2750248"/>
            <a:ext cx="9486900" cy="21621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5393" r="6788"/>
          <a:stretch/>
        </p:blipFill>
        <p:spPr>
          <a:xfrm>
            <a:off x="987552" y="622363"/>
            <a:ext cx="10326704" cy="183737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r="3534"/>
          <a:stretch/>
        </p:blipFill>
        <p:spPr>
          <a:xfrm>
            <a:off x="987552" y="4912423"/>
            <a:ext cx="94869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0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943" y="484251"/>
            <a:ext cx="100012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9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28" y="282320"/>
            <a:ext cx="11507969" cy="558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3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908" y="513016"/>
            <a:ext cx="10032688" cy="607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33</TotalTime>
  <Words>71</Words>
  <Application>Microsoft Office PowerPoint</Application>
  <PresentationFormat>Широкоэкранный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Bahnschrift SemiBold SemiConden</vt:lpstr>
      <vt:lpstr>Calibri Light</vt:lpstr>
      <vt:lpstr>Метрополия</vt:lpstr>
      <vt:lpstr>Среднее арифметическое.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Среднее арифметическое.</dc:title>
  <dc:creator>Учетная запись Майкрософт</dc:creator>
  <cp:lastModifiedBy>Учетная запись Майкрософт</cp:lastModifiedBy>
  <cp:revision>6</cp:revision>
  <dcterms:created xsi:type="dcterms:W3CDTF">2022-07-25T12:16:51Z</dcterms:created>
  <dcterms:modified xsi:type="dcterms:W3CDTF">2022-07-25T12:50:18Z</dcterms:modified>
</cp:coreProperties>
</file>