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C52D"/>
    <a:srgbClr val="83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944" y="396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1055"/>
            <a:ext cx="7772400" cy="131341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94465"/>
            <a:ext cx="6400800" cy="9975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4C21-1F3E-4CB6-82A3-D5A010D5E7C5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A77-4E8C-4180-A5ED-ACB7BCCB8650}" type="datetime1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61B-61E8-4B54-9A33-FF8603350D3C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CD7F-8695-47CF-A629-88CBE3DADAA8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4C21-1F3E-4CB6-82A3-D5A010D5E7C5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59642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5358-83AA-4FAD-9F91-03EFDCB1A6BF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1D47-3FA9-4FB3-B78B-0A6906334926}" type="datetime1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8DE0-48F0-4492-BE8C-9416962D4EB0}" type="datetime1">
              <a:rPr lang="ru-RU" smtClean="0"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B9E-EA15-4A77-9E5F-284F3B5CC7A2}" type="datetime1">
              <a:rPr lang="ru-RU" smtClean="0"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4A3D-753E-4D49-B932-2E56EBB6B3A5}" type="datetime1">
              <a:rPr lang="ru-RU" smtClean="0"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0BEA-582B-4C81-8064-3D78A33E7254}" type="datetime1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5FB92EA-3D2D-4917-8F7A-B7B6400C3E93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strips dir="rd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1F68A-5ABB-4981-B269-02F294D7A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Статистические данные</a:t>
            </a:r>
            <a:br>
              <a:rPr lang="ru-RU" dirty="0"/>
            </a:br>
            <a:r>
              <a:rPr lang="ru-RU" dirty="0"/>
              <a:t>в таблицах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D656F9-4AE3-42B6-840B-B0AEFC092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 </a:t>
            </a:r>
            <a:r>
              <a:rPr lang="ru-RU" dirty="0"/>
              <a:t>класс			Урок 2</a:t>
            </a:r>
          </a:p>
        </p:txBody>
      </p:sp>
    </p:spTree>
    <p:extLst>
      <p:ext uri="{BB962C8B-B14F-4D97-AF65-F5344CB8AC3E}">
        <p14:creationId xmlns:p14="http://schemas.microsoft.com/office/powerpoint/2010/main" val="1727751160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E4089-0930-4371-B6C0-A004AA7F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продать выгоднее?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4873246-A546-4A3F-A827-4342013D3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675650"/>
              </p:ext>
            </p:extLst>
          </p:nvPr>
        </p:nvGraphicFramePr>
        <p:xfrm>
          <a:off x="204716" y="1417638"/>
          <a:ext cx="8734568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939">
                  <a:extLst>
                    <a:ext uri="{9D8B030D-6E8A-4147-A177-3AD203B41FA5}">
                      <a16:colId xmlns:a16="http://schemas.microsoft.com/office/drawing/2014/main" val="1610386779"/>
                    </a:ext>
                  </a:extLst>
                </a:gridCol>
                <a:gridCol w="3011799">
                  <a:extLst>
                    <a:ext uri="{9D8B030D-6E8A-4147-A177-3AD203B41FA5}">
                      <a16:colId xmlns:a16="http://schemas.microsoft.com/office/drawing/2014/main" val="274988037"/>
                    </a:ext>
                  </a:extLst>
                </a:gridCol>
                <a:gridCol w="4440830">
                  <a:extLst>
                    <a:ext uri="{9D8B030D-6E8A-4147-A177-3AD203B41FA5}">
                      <a16:colId xmlns:a16="http://schemas.microsoft.com/office/drawing/2014/main" val="2262685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Дилер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Процент от выручки, поступающий в доход салона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Примечания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8547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Ford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Автомобиль ценой до 800 000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071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Автомобиль ценой свыше 800 000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23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Все автомобили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030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Scoda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Все автомобили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168543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0EBDC243-593B-455E-8849-C4C5541B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71ADB-5906-45C6-BBF3-AE7AA0B3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5BB90-2769-4DF0-A3D1-CF36DF44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9219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B15C6F3-9A49-40D2-B245-ABFFE0E8B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972694"/>
              </p:ext>
            </p:extLst>
          </p:nvPr>
        </p:nvGraphicFramePr>
        <p:xfrm>
          <a:off x="204716" y="4247105"/>
          <a:ext cx="6523632" cy="2109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544">
                  <a:extLst>
                    <a:ext uri="{9D8B030D-6E8A-4147-A177-3AD203B41FA5}">
                      <a16:colId xmlns:a16="http://schemas.microsoft.com/office/drawing/2014/main" val="2091326464"/>
                    </a:ext>
                  </a:extLst>
                </a:gridCol>
                <a:gridCol w="2174544">
                  <a:extLst>
                    <a:ext uri="{9D8B030D-6E8A-4147-A177-3AD203B41FA5}">
                      <a16:colId xmlns:a16="http://schemas.microsoft.com/office/drawing/2014/main" val="3434443475"/>
                    </a:ext>
                  </a:extLst>
                </a:gridCol>
                <a:gridCol w="2174544">
                  <a:extLst>
                    <a:ext uri="{9D8B030D-6E8A-4147-A177-3AD203B41FA5}">
                      <a16:colId xmlns:a16="http://schemas.microsoft.com/office/drawing/2014/main" val="4118450456"/>
                    </a:ext>
                  </a:extLst>
                </a:gridCol>
              </a:tblGrid>
              <a:tr h="421849">
                <a:tc>
                  <a:txBody>
                    <a:bodyPr/>
                    <a:lstStyle/>
                    <a:p>
                      <a:r>
                        <a:rPr lang="ru-RU" dirty="0"/>
                        <a:t>Дилер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Модель авто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481775"/>
                  </a:ext>
                </a:extLst>
              </a:tr>
              <a:tr h="421849">
                <a:tc>
                  <a:txBody>
                    <a:bodyPr/>
                    <a:lstStyle/>
                    <a:p>
                      <a:r>
                        <a:rPr lang="en-US" dirty="0"/>
                        <a:t>Ford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719 000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074118"/>
                  </a:ext>
                </a:extLst>
              </a:tr>
              <a:tr h="421849">
                <a:tc>
                  <a:txBody>
                    <a:bodyPr/>
                    <a:lstStyle/>
                    <a:p>
                      <a:r>
                        <a:rPr lang="en-US" dirty="0"/>
                        <a:t>Ford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EcoSport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868 000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58307"/>
                  </a:ext>
                </a:extLst>
              </a:tr>
              <a:tr h="421849">
                <a:tc>
                  <a:txBody>
                    <a:bodyPr/>
                    <a:lstStyle/>
                    <a:p>
                      <a:r>
                        <a:rPr lang="en-US" dirty="0"/>
                        <a:t>KIA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792 000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83675"/>
                  </a:ext>
                </a:extLst>
              </a:tr>
              <a:tr h="421849">
                <a:tc>
                  <a:txBody>
                    <a:bodyPr/>
                    <a:lstStyle/>
                    <a:p>
                      <a:r>
                        <a:rPr lang="en-US" dirty="0" err="1"/>
                        <a:t>Scoda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Rapid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646 000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554093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706A7E5-B703-49E5-AEF5-11FA19331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211919"/>
              </p:ext>
            </p:extLst>
          </p:nvPr>
        </p:nvGraphicFramePr>
        <p:xfrm>
          <a:off x="6728348" y="4247104"/>
          <a:ext cx="2224584" cy="2109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584">
                  <a:extLst>
                    <a:ext uri="{9D8B030D-6E8A-4147-A177-3AD203B41FA5}">
                      <a16:colId xmlns:a16="http://schemas.microsoft.com/office/drawing/2014/main" val="3521921564"/>
                    </a:ext>
                  </a:extLst>
                </a:gridCol>
              </a:tblGrid>
              <a:tr h="421849">
                <a:tc>
                  <a:txBody>
                    <a:bodyPr/>
                    <a:lstStyle/>
                    <a:p>
                      <a:r>
                        <a:rPr lang="ru-RU" dirty="0"/>
                        <a:t>% салону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388099"/>
                  </a:ext>
                </a:extLst>
              </a:tr>
              <a:tr h="421849">
                <a:tc>
                  <a:txBody>
                    <a:bodyPr/>
                    <a:lstStyle/>
                    <a:p>
                      <a:r>
                        <a:rPr lang="ru-RU" dirty="0"/>
                        <a:t>35950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165214"/>
                  </a:ext>
                </a:extLst>
              </a:tr>
              <a:tr h="421849">
                <a:tc>
                  <a:txBody>
                    <a:bodyPr/>
                    <a:lstStyle/>
                    <a:p>
                      <a:r>
                        <a:rPr lang="ru-RU" dirty="0"/>
                        <a:t>26040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256005"/>
                  </a:ext>
                </a:extLst>
              </a:tr>
              <a:tr h="421849">
                <a:tc>
                  <a:txBody>
                    <a:bodyPr/>
                    <a:lstStyle/>
                    <a:p>
                      <a:r>
                        <a:rPr lang="ru-RU" dirty="0"/>
                        <a:t>31680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10780"/>
                  </a:ext>
                </a:extLst>
              </a:tr>
              <a:tr h="421849">
                <a:tc>
                  <a:txBody>
                    <a:bodyPr/>
                    <a:lstStyle/>
                    <a:p>
                      <a:r>
                        <a:rPr lang="ru-RU" dirty="0"/>
                        <a:t>25840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530264"/>
                  </a:ext>
                </a:extLst>
              </a:tr>
            </a:tbl>
          </a:graphicData>
        </a:graphic>
      </p:graphicFrame>
      <p:sp>
        <p:nvSpPr>
          <p:cNvPr id="10" name="Звезда: 12 точек 9">
            <a:extLst>
              <a:ext uri="{FF2B5EF4-FFF2-40B4-BE49-F238E27FC236}">
                <a16:creationId xmlns:a16="http://schemas.microsoft.com/office/drawing/2014/main" id="{7E65BDC0-4F5F-41F2-B1EF-D56359F06AE4}"/>
              </a:ext>
            </a:extLst>
          </p:cNvPr>
          <p:cNvSpPr/>
          <p:nvPr/>
        </p:nvSpPr>
        <p:spPr>
          <a:xfrm>
            <a:off x="5864281" y="4429386"/>
            <a:ext cx="864067" cy="671119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50" dirty="0"/>
              <a:t>5%</a:t>
            </a:r>
          </a:p>
        </p:txBody>
      </p:sp>
      <p:sp>
        <p:nvSpPr>
          <p:cNvPr id="11" name="Звезда: 12 точек 10">
            <a:extLst>
              <a:ext uri="{FF2B5EF4-FFF2-40B4-BE49-F238E27FC236}">
                <a16:creationId xmlns:a16="http://schemas.microsoft.com/office/drawing/2014/main" id="{5C0F09AE-1D28-4F77-9AFF-6F4B415DD1C6}"/>
              </a:ext>
            </a:extLst>
          </p:cNvPr>
          <p:cNvSpPr/>
          <p:nvPr/>
        </p:nvSpPr>
        <p:spPr>
          <a:xfrm>
            <a:off x="5864280" y="4892078"/>
            <a:ext cx="864067" cy="671119"/>
          </a:xfrm>
          <a:prstGeom prst="star1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150" dirty="0"/>
              <a:t>3%</a:t>
            </a:r>
          </a:p>
        </p:txBody>
      </p:sp>
      <p:sp>
        <p:nvSpPr>
          <p:cNvPr id="12" name="Звезда: 12 точек 11">
            <a:extLst>
              <a:ext uri="{FF2B5EF4-FFF2-40B4-BE49-F238E27FC236}">
                <a16:creationId xmlns:a16="http://schemas.microsoft.com/office/drawing/2014/main" id="{2AD97BC5-90A0-4079-B8C0-BD5076D05DAA}"/>
              </a:ext>
            </a:extLst>
          </p:cNvPr>
          <p:cNvSpPr/>
          <p:nvPr/>
        </p:nvSpPr>
        <p:spPr>
          <a:xfrm>
            <a:off x="5864280" y="5349671"/>
            <a:ext cx="864067" cy="671119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50" dirty="0"/>
              <a:t>4%</a:t>
            </a:r>
          </a:p>
        </p:txBody>
      </p:sp>
      <p:sp>
        <p:nvSpPr>
          <p:cNvPr id="13" name="Звезда: 12 точек 12">
            <a:extLst>
              <a:ext uri="{FF2B5EF4-FFF2-40B4-BE49-F238E27FC236}">
                <a16:creationId xmlns:a16="http://schemas.microsoft.com/office/drawing/2014/main" id="{093CEA2C-032C-47AD-B002-F7C2F608D746}"/>
              </a:ext>
            </a:extLst>
          </p:cNvPr>
          <p:cNvSpPr/>
          <p:nvPr/>
        </p:nvSpPr>
        <p:spPr>
          <a:xfrm>
            <a:off x="5864280" y="5812363"/>
            <a:ext cx="864067" cy="671119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50" dirty="0"/>
              <a:t>4%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DBFA49A-3C03-444A-AB27-35A4799F33DB}"/>
              </a:ext>
            </a:extLst>
          </p:cNvPr>
          <p:cNvSpPr/>
          <p:nvPr/>
        </p:nvSpPr>
        <p:spPr>
          <a:xfrm>
            <a:off x="204716" y="4667074"/>
            <a:ext cx="5524965" cy="399278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E52BAFB-AEB2-40DC-AA93-A5E1527A7608}"/>
              </a:ext>
            </a:extLst>
          </p:cNvPr>
          <p:cNvSpPr/>
          <p:nvPr/>
        </p:nvSpPr>
        <p:spPr>
          <a:xfrm>
            <a:off x="204716" y="5066352"/>
            <a:ext cx="5524965" cy="453004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A158A32-C535-44FD-9C90-55C6437D8CB8}"/>
              </a:ext>
            </a:extLst>
          </p:cNvPr>
          <p:cNvSpPr/>
          <p:nvPr/>
        </p:nvSpPr>
        <p:spPr>
          <a:xfrm>
            <a:off x="204715" y="5509064"/>
            <a:ext cx="2174154" cy="40957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9B51CFA-3B62-4CDA-B9FB-0836CDB274F1}"/>
              </a:ext>
            </a:extLst>
          </p:cNvPr>
          <p:cNvSpPr/>
          <p:nvPr/>
        </p:nvSpPr>
        <p:spPr>
          <a:xfrm>
            <a:off x="204715" y="5910932"/>
            <a:ext cx="2174154" cy="40957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EBF7AC-EA32-4FC2-ACD8-03A4756C0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40" y="4585601"/>
            <a:ext cx="665707" cy="5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402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3664860-998D-46FE-95BC-059AF6D4C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урок!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0AE20AE6-A679-4B4F-A692-D71A2E0CC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 встречи на следующем!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1F640D-FFBE-4CEB-82A1-07E6AD21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AFB1AE-55AB-40D6-89A2-EB61029E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E18B68-8F45-4B69-8975-D58C7A09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47149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9F189B0-DB0F-4DB6-AED6-BC0ABB4C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учится лучше?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900DE30-0AD5-472E-851A-97FB6B815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" y="3429000"/>
            <a:ext cx="3617208" cy="2647281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752F8C9F-0753-49BE-B8D8-DAF68649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4C21-1F3E-4CB6-82A3-D5A010D5E7C5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2D981-5956-45A1-9C59-971FD8EB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B95006-6DBA-459A-AE01-D71120D0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E181B782-D990-40A0-8145-3E51B8AE36E1}"/>
              </a:ext>
            </a:extLst>
          </p:cNvPr>
          <p:cNvSpPr txBox="1">
            <a:spLocks/>
          </p:cNvSpPr>
          <p:nvPr/>
        </p:nvSpPr>
        <p:spPr>
          <a:xfrm>
            <a:off x="4307305" y="4322017"/>
            <a:ext cx="4379495" cy="12344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i="1" dirty="0"/>
              <a:t>Какую информацию</a:t>
            </a:r>
            <a:br>
              <a:rPr lang="ru-RU" sz="1800" i="1" dirty="0"/>
            </a:br>
            <a:r>
              <a:rPr lang="ru-RU" sz="1800" i="1" dirty="0"/>
              <a:t>мы получили из условия?</a:t>
            </a:r>
          </a:p>
          <a:p>
            <a:pPr>
              <a:spcBef>
                <a:spcPts val="0"/>
              </a:spcBef>
            </a:pPr>
            <a:r>
              <a:rPr lang="ru-RU" sz="1800" i="1" dirty="0"/>
              <a:t>Удобно ли анализировать эту информацию?</a:t>
            </a:r>
          </a:p>
        </p:txBody>
      </p:sp>
      <p:pic>
        <p:nvPicPr>
          <p:cNvPr id="17" name="Picture 6" descr="http://sites-25.ru/balet/images/c12_ques.png">
            <a:extLst>
              <a:ext uri="{FF2B5EF4-FFF2-40B4-BE49-F238E27FC236}">
                <a16:creationId xmlns:a16="http://schemas.microsoft.com/office/drawing/2014/main" id="{1BC1A206-DEF3-4AAE-BCE0-CC95EB20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47" y="3902195"/>
            <a:ext cx="108012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A051882-5201-4A62-B3F7-09DA5BE2BBDC}"/>
              </a:ext>
            </a:extLst>
          </p:cNvPr>
          <p:cNvGrpSpPr/>
          <p:nvPr/>
        </p:nvGrpSpPr>
        <p:grpSpPr>
          <a:xfrm>
            <a:off x="822120" y="1274467"/>
            <a:ext cx="7555132" cy="1874464"/>
            <a:chOff x="822120" y="1274467"/>
            <a:chExt cx="7555132" cy="1874464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14BCC8ED-148E-4F39-A04E-475D222870DF}"/>
                </a:ext>
              </a:extLst>
            </p:cNvPr>
            <p:cNvGrpSpPr/>
            <p:nvPr/>
          </p:nvGrpSpPr>
          <p:grpSpPr>
            <a:xfrm>
              <a:off x="822120" y="1274467"/>
              <a:ext cx="7315281" cy="1413000"/>
              <a:chOff x="1392572" y="1299634"/>
              <a:chExt cx="7315281" cy="1413000"/>
            </a:xfrm>
          </p:grpSpPr>
          <p:pic>
            <p:nvPicPr>
              <p:cNvPr id="12" name="Picture 3" descr="C:\Users\Татьяна\Desktop\Рисунок1.png">
                <a:extLst>
                  <a:ext uri="{FF2B5EF4-FFF2-40B4-BE49-F238E27FC236}">
                    <a16:creationId xmlns:a16="http://schemas.microsoft.com/office/drawing/2014/main" id="{DCE9DECE-9281-461C-B958-CF2FDD5484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76216"/>
              <a:stretch/>
            </p:blipFill>
            <p:spPr bwMode="auto">
              <a:xfrm>
                <a:off x="1392572" y="1299634"/>
                <a:ext cx="1952206" cy="1413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C:\Users\Татьяна\Desktop\Рисунок1.png">
                <a:extLst>
                  <a:ext uri="{FF2B5EF4-FFF2-40B4-BE49-F238E27FC236}">
                    <a16:creationId xmlns:a16="http://schemas.microsoft.com/office/drawing/2014/main" id="{5E2E9E87-555F-431B-8178-FAADA90C0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68"/>
              <a:stretch/>
            </p:blipFill>
            <p:spPr bwMode="auto">
              <a:xfrm>
                <a:off x="3344778" y="1299634"/>
                <a:ext cx="5363075" cy="1413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3" descr="C:\Users\Татьяна\Desktop\Рисунок1.png">
              <a:extLst>
                <a:ext uri="{FF2B5EF4-FFF2-40B4-BE49-F238E27FC236}">
                  <a16:creationId xmlns:a16="http://schemas.microsoft.com/office/drawing/2014/main" id="{3C7D0E25-830B-4DC9-8257-BDECD939C6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65779" r="76216"/>
            <a:stretch/>
          </p:blipFill>
          <p:spPr bwMode="auto">
            <a:xfrm>
              <a:off x="822120" y="2663878"/>
              <a:ext cx="1952206" cy="483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Татьяна\Desktop\Рисунок1.png">
              <a:extLst>
                <a:ext uri="{FF2B5EF4-FFF2-40B4-BE49-F238E27FC236}">
                  <a16:creationId xmlns:a16="http://schemas.microsoft.com/office/drawing/2014/main" id="{9B544364-8464-4476-9DE3-717E77D54E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8" t="65779"/>
            <a:stretch/>
          </p:blipFill>
          <p:spPr bwMode="auto">
            <a:xfrm>
              <a:off x="2774325" y="2665393"/>
              <a:ext cx="5363075" cy="4835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11EAA119-96A0-4189-9887-80C86BCCDE02}"/>
                </a:ext>
              </a:extLst>
            </p:cNvPr>
            <p:cNvSpPr/>
            <p:nvPr/>
          </p:nvSpPr>
          <p:spPr>
            <a:xfrm>
              <a:off x="846194" y="2301169"/>
              <a:ext cx="1744605" cy="2630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BD93F0D-D6E4-45E6-B6F0-C9ADC8B55A00}"/>
                </a:ext>
              </a:extLst>
            </p:cNvPr>
            <p:cNvSpPr/>
            <p:nvPr/>
          </p:nvSpPr>
          <p:spPr>
            <a:xfrm>
              <a:off x="879091" y="2795192"/>
              <a:ext cx="1744605" cy="2630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127B31-763C-48FC-BF6B-36A86ADA2E47}"/>
                </a:ext>
              </a:extLst>
            </p:cNvPr>
            <p:cNvSpPr txBox="1"/>
            <p:nvPr/>
          </p:nvSpPr>
          <p:spPr>
            <a:xfrm>
              <a:off x="854039" y="2702589"/>
              <a:ext cx="7523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Таня                    2  3 4      5     3         5     4     5  4        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F4E507-5F38-431F-98E9-37CAAF6F9CE7}"/>
                </a:ext>
              </a:extLst>
            </p:cNvPr>
            <p:cNvSpPr txBox="1"/>
            <p:nvPr/>
          </p:nvSpPr>
          <p:spPr>
            <a:xfrm>
              <a:off x="854039" y="2279424"/>
              <a:ext cx="7391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Ваня                       3  5     5  3         2 3  4  5     4            5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6AC08D5-EC6A-42CD-B805-BEA428C62023}"/>
                </a:ext>
              </a:extLst>
            </p:cNvPr>
            <p:cNvSpPr/>
            <p:nvPr/>
          </p:nvSpPr>
          <p:spPr>
            <a:xfrm>
              <a:off x="4674835" y="1391777"/>
              <a:ext cx="1744605" cy="2630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</a:rPr>
                <a:t>Сентябрь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1188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32560-D87F-4C6E-B6F8-3502F55F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Приведём к таблице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56A3D-EF72-40F5-A782-21CD1458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642EF-83A9-4721-9DAD-792A8E4A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http://ptlab.mccme.ru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5E91E2-8DBC-4F91-891A-30C05A7E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D15D82D-05F6-429A-883E-4A34E304A967}"/>
              </a:ext>
            </a:extLst>
          </p:cNvPr>
          <p:cNvGrpSpPr/>
          <p:nvPr/>
        </p:nvGrpSpPr>
        <p:grpSpPr>
          <a:xfrm>
            <a:off x="822120" y="1274467"/>
            <a:ext cx="7555132" cy="1874464"/>
            <a:chOff x="822120" y="1274467"/>
            <a:chExt cx="7555132" cy="1874464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9F55697C-A5D4-4C6F-ACD7-EAFF22505EC8}"/>
                </a:ext>
              </a:extLst>
            </p:cNvPr>
            <p:cNvGrpSpPr/>
            <p:nvPr/>
          </p:nvGrpSpPr>
          <p:grpSpPr>
            <a:xfrm>
              <a:off x="822120" y="1274467"/>
              <a:ext cx="7315281" cy="1413000"/>
              <a:chOff x="1392572" y="1299634"/>
              <a:chExt cx="7315281" cy="1413000"/>
            </a:xfrm>
          </p:grpSpPr>
          <p:pic>
            <p:nvPicPr>
              <p:cNvPr id="16" name="Picture 3" descr="C:\Users\Татьяна\Desktop\Рисунок1.png">
                <a:extLst>
                  <a:ext uri="{FF2B5EF4-FFF2-40B4-BE49-F238E27FC236}">
                    <a16:creationId xmlns:a16="http://schemas.microsoft.com/office/drawing/2014/main" id="{3039344B-B4DB-4404-9FE3-86B16C604D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76216"/>
              <a:stretch/>
            </p:blipFill>
            <p:spPr bwMode="auto">
              <a:xfrm>
                <a:off x="1392572" y="1299634"/>
                <a:ext cx="1952206" cy="1413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C:\Users\Татьяна\Desktop\Рисунок1.png">
                <a:extLst>
                  <a:ext uri="{FF2B5EF4-FFF2-40B4-BE49-F238E27FC236}">
                    <a16:creationId xmlns:a16="http://schemas.microsoft.com/office/drawing/2014/main" id="{284A61AB-9CBB-4F35-BD6A-4AEBEBA4B3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68"/>
              <a:stretch/>
            </p:blipFill>
            <p:spPr bwMode="auto">
              <a:xfrm>
                <a:off x="3344778" y="1299634"/>
                <a:ext cx="5363075" cy="1413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3" descr="C:\Users\Татьяна\Desktop\Рисунок1.png">
              <a:extLst>
                <a:ext uri="{FF2B5EF4-FFF2-40B4-BE49-F238E27FC236}">
                  <a16:creationId xmlns:a16="http://schemas.microsoft.com/office/drawing/2014/main" id="{185B0626-6DF4-4813-AD4C-4B9FE481B8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65779" r="76216"/>
            <a:stretch/>
          </p:blipFill>
          <p:spPr bwMode="auto">
            <a:xfrm>
              <a:off x="822120" y="2663878"/>
              <a:ext cx="1952206" cy="483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Татьяна\Desktop\Рисунок1.png">
              <a:extLst>
                <a:ext uri="{FF2B5EF4-FFF2-40B4-BE49-F238E27FC236}">
                  <a16:creationId xmlns:a16="http://schemas.microsoft.com/office/drawing/2014/main" id="{9A87779C-4BB3-4AAB-91FD-CBB8DCD70E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8" t="65779"/>
            <a:stretch/>
          </p:blipFill>
          <p:spPr bwMode="auto">
            <a:xfrm>
              <a:off x="2774325" y="2665393"/>
              <a:ext cx="5363075" cy="4835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C655B5C-1DFB-453B-9247-06C942CFFBB1}"/>
                </a:ext>
              </a:extLst>
            </p:cNvPr>
            <p:cNvSpPr/>
            <p:nvPr/>
          </p:nvSpPr>
          <p:spPr>
            <a:xfrm>
              <a:off x="846194" y="2301169"/>
              <a:ext cx="1744605" cy="2630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C90D820-D2AB-46E7-BF5E-309B1AB67081}"/>
                </a:ext>
              </a:extLst>
            </p:cNvPr>
            <p:cNvSpPr/>
            <p:nvPr/>
          </p:nvSpPr>
          <p:spPr>
            <a:xfrm>
              <a:off x="879091" y="2795192"/>
              <a:ext cx="1744605" cy="2630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5EFD1E-8A25-4242-AEB9-01380B4CF504}"/>
                </a:ext>
              </a:extLst>
            </p:cNvPr>
            <p:cNvSpPr txBox="1"/>
            <p:nvPr/>
          </p:nvSpPr>
          <p:spPr>
            <a:xfrm>
              <a:off x="854039" y="2702589"/>
              <a:ext cx="7523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Таня                    2  3 4      5     3         5     4     5  4        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3E42C7-6D2D-4564-A1DB-AE8E0C8FB8D4}"/>
                </a:ext>
              </a:extLst>
            </p:cNvPr>
            <p:cNvSpPr txBox="1"/>
            <p:nvPr/>
          </p:nvSpPr>
          <p:spPr>
            <a:xfrm>
              <a:off x="854039" y="2279424"/>
              <a:ext cx="7391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Ваня                       3  5     5  3         2 3  4  5     4            5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10BFF2A-6D8B-4935-881D-9FD4BCA00229}"/>
                </a:ext>
              </a:extLst>
            </p:cNvPr>
            <p:cNvSpPr/>
            <p:nvPr/>
          </p:nvSpPr>
          <p:spPr>
            <a:xfrm>
              <a:off x="4674835" y="1391777"/>
              <a:ext cx="1744605" cy="2630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</a:rPr>
                <a:t>Сентябрь</a:t>
              </a:r>
            </a:p>
          </p:txBody>
        </p:sp>
      </p:grp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3DA655DD-5830-47DC-9985-DD9DA16F6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69377"/>
              </p:ext>
            </p:extLst>
          </p:nvPr>
        </p:nvGraphicFramePr>
        <p:xfrm>
          <a:off x="879090" y="3428999"/>
          <a:ext cx="7258310" cy="1780563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1451662">
                  <a:extLst>
                    <a:ext uri="{9D8B030D-6E8A-4147-A177-3AD203B41FA5}">
                      <a16:colId xmlns:a16="http://schemas.microsoft.com/office/drawing/2014/main" val="2238552097"/>
                    </a:ext>
                  </a:extLst>
                </a:gridCol>
                <a:gridCol w="1451662">
                  <a:extLst>
                    <a:ext uri="{9D8B030D-6E8A-4147-A177-3AD203B41FA5}">
                      <a16:colId xmlns:a16="http://schemas.microsoft.com/office/drawing/2014/main" val="2460343230"/>
                    </a:ext>
                  </a:extLst>
                </a:gridCol>
                <a:gridCol w="1451662">
                  <a:extLst>
                    <a:ext uri="{9D8B030D-6E8A-4147-A177-3AD203B41FA5}">
                      <a16:colId xmlns:a16="http://schemas.microsoft.com/office/drawing/2014/main" val="2667495329"/>
                    </a:ext>
                  </a:extLst>
                </a:gridCol>
                <a:gridCol w="1451662">
                  <a:extLst>
                    <a:ext uri="{9D8B030D-6E8A-4147-A177-3AD203B41FA5}">
                      <a16:colId xmlns:a16="http://schemas.microsoft.com/office/drawing/2014/main" val="1217137508"/>
                    </a:ext>
                  </a:extLst>
                </a:gridCol>
                <a:gridCol w="1451662">
                  <a:extLst>
                    <a:ext uri="{9D8B030D-6E8A-4147-A177-3AD203B41FA5}">
                      <a16:colId xmlns:a16="http://schemas.microsoft.com/office/drawing/2014/main" val="1822504040"/>
                    </a:ext>
                  </a:extLst>
                </a:gridCol>
              </a:tblGrid>
              <a:tr h="593521">
                <a:tc>
                  <a:txBody>
                    <a:bodyPr/>
                    <a:lstStyle/>
                    <a:p>
                      <a:r>
                        <a:rPr lang="ru-RU" dirty="0"/>
                        <a:t>Отметка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«5»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63C52D"/>
                          </a:solidFill>
                        </a:rPr>
                        <a:t>«4»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«2»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129462"/>
                  </a:ext>
                </a:extLst>
              </a:tr>
              <a:tr h="593521">
                <a:tc>
                  <a:txBody>
                    <a:bodyPr/>
                    <a:lstStyle/>
                    <a:p>
                      <a:r>
                        <a:rPr lang="ru-RU" dirty="0"/>
                        <a:t>Ваня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424015"/>
                  </a:ext>
                </a:extLst>
              </a:tr>
              <a:tr h="593521">
                <a:tc>
                  <a:txBody>
                    <a:bodyPr/>
                    <a:lstStyle/>
                    <a:p>
                      <a:r>
                        <a:rPr lang="ru-RU" dirty="0"/>
                        <a:t>Таня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1027"/>
                  </a:ext>
                </a:extLst>
              </a:tr>
            </a:tbl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74FB41-EA18-419C-AA2D-AD6DD6D9896A}"/>
              </a:ext>
            </a:extLst>
          </p:cNvPr>
          <p:cNvSpPr/>
          <p:nvPr/>
        </p:nvSpPr>
        <p:spPr>
          <a:xfrm>
            <a:off x="3624900" y="2214694"/>
            <a:ext cx="268448" cy="449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32E7E47-64A7-4148-B525-424783875BE1}"/>
              </a:ext>
            </a:extLst>
          </p:cNvPr>
          <p:cNvSpPr/>
          <p:nvPr/>
        </p:nvSpPr>
        <p:spPr>
          <a:xfrm>
            <a:off x="4192821" y="2214694"/>
            <a:ext cx="268448" cy="449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186C0F4-9F8B-42EA-B5AD-22651A2E3657}"/>
              </a:ext>
            </a:extLst>
          </p:cNvPr>
          <p:cNvSpPr/>
          <p:nvPr/>
        </p:nvSpPr>
        <p:spPr>
          <a:xfrm>
            <a:off x="6165111" y="2215398"/>
            <a:ext cx="268448" cy="449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062ADFF-3563-406E-BA21-AD5A01354E13}"/>
              </a:ext>
            </a:extLst>
          </p:cNvPr>
          <p:cNvSpPr/>
          <p:nvPr/>
        </p:nvSpPr>
        <p:spPr>
          <a:xfrm>
            <a:off x="7858381" y="2226489"/>
            <a:ext cx="268448" cy="449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273A7A3-C3ED-4A20-BD18-C2114BD11090}"/>
              </a:ext>
            </a:extLst>
          </p:cNvPr>
          <p:cNvSpPr/>
          <p:nvPr/>
        </p:nvSpPr>
        <p:spPr>
          <a:xfrm>
            <a:off x="5918101" y="2214694"/>
            <a:ext cx="236438" cy="449184"/>
          </a:xfrm>
          <a:prstGeom prst="rect">
            <a:avLst/>
          </a:prstGeom>
          <a:noFill/>
          <a:ln>
            <a:solidFill>
              <a:srgbClr val="63C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55E4465-C7D1-4392-A386-5BC0BE1533DD}"/>
              </a:ext>
            </a:extLst>
          </p:cNvPr>
          <p:cNvSpPr/>
          <p:nvPr/>
        </p:nvSpPr>
        <p:spPr>
          <a:xfrm>
            <a:off x="6764058" y="2214694"/>
            <a:ext cx="268447" cy="449184"/>
          </a:xfrm>
          <a:prstGeom prst="rect">
            <a:avLst/>
          </a:prstGeom>
          <a:noFill/>
          <a:ln>
            <a:solidFill>
              <a:srgbClr val="63C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DBE6768-EA28-4052-A9A9-BCDAB7A94ACB}"/>
              </a:ext>
            </a:extLst>
          </p:cNvPr>
          <p:cNvSpPr/>
          <p:nvPr/>
        </p:nvSpPr>
        <p:spPr>
          <a:xfrm>
            <a:off x="3338732" y="2214694"/>
            <a:ext cx="268448" cy="4491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94FFEB1-8194-4399-A0B5-98E69EE00D80}"/>
              </a:ext>
            </a:extLst>
          </p:cNvPr>
          <p:cNvSpPr/>
          <p:nvPr/>
        </p:nvSpPr>
        <p:spPr>
          <a:xfrm>
            <a:off x="4471841" y="2214694"/>
            <a:ext cx="268448" cy="4491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0744746-B9FA-454A-B304-6EDC541EB13B}"/>
              </a:ext>
            </a:extLst>
          </p:cNvPr>
          <p:cNvSpPr/>
          <p:nvPr/>
        </p:nvSpPr>
        <p:spPr>
          <a:xfrm>
            <a:off x="5614021" y="2214694"/>
            <a:ext cx="268448" cy="4491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4A94A4E-0120-4D78-AE14-F4CD4C2AF514}"/>
              </a:ext>
            </a:extLst>
          </p:cNvPr>
          <p:cNvSpPr/>
          <p:nvPr/>
        </p:nvSpPr>
        <p:spPr>
          <a:xfrm>
            <a:off x="5345572" y="2214694"/>
            <a:ext cx="268448" cy="449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3A29309-586B-4DE0-830C-4DF347AD2674}"/>
              </a:ext>
            </a:extLst>
          </p:cNvPr>
          <p:cNvSpPr/>
          <p:nvPr/>
        </p:nvSpPr>
        <p:spPr>
          <a:xfrm>
            <a:off x="2853235" y="4029360"/>
            <a:ext cx="430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40522DE-5C36-4ECC-92E5-026CCA0E35B3}"/>
              </a:ext>
            </a:extLst>
          </p:cNvPr>
          <p:cNvSpPr/>
          <p:nvPr/>
        </p:nvSpPr>
        <p:spPr>
          <a:xfrm>
            <a:off x="4310020" y="4029360"/>
            <a:ext cx="430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2247D7B-688C-488D-BDC7-1071E423DA6B}"/>
              </a:ext>
            </a:extLst>
          </p:cNvPr>
          <p:cNvSpPr/>
          <p:nvPr/>
        </p:nvSpPr>
        <p:spPr>
          <a:xfrm>
            <a:off x="5785561" y="4029360"/>
            <a:ext cx="430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E6BB771-2D70-416D-8090-C447B96AAB1A}"/>
              </a:ext>
            </a:extLst>
          </p:cNvPr>
          <p:cNvSpPr/>
          <p:nvPr/>
        </p:nvSpPr>
        <p:spPr>
          <a:xfrm>
            <a:off x="7261102" y="4029360"/>
            <a:ext cx="430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402F511-5481-42B5-830E-4FEB6774207C}"/>
              </a:ext>
            </a:extLst>
          </p:cNvPr>
          <p:cNvSpPr/>
          <p:nvPr/>
        </p:nvSpPr>
        <p:spPr>
          <a:xfrm>
            <a:off x="4192821" y="2675673"/>
            <a:ext cx="268448" cy="449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4610416-58F6-48FF-B163-E98379DE86A2}"/>
              </a:ext>
            </a:extLst>
          </p:cNvPr>
          <p:cNvSpPr/>
          <p:nvPr/>
        </p:nvSpPr>
        <p:spPr>
          <a:xfrm>
            <a:off x="5611316" y="2686750"/>
            <a:ext cx="268448" cy="449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E3ED392-D71E-44EE-9FAD-F04BD4321E5F}"/>
              </a:ext>
            </a:extLst>
          </p:cNvPr>
          <p:cNvSpPr/>
          <p:nvPr/>
        </p:nvSpPr>
        <p:spPr>
          <a:xfrm>
            <a:off x="6764014" y="2677707"/>
            <a:ext cx="268448" cy="449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C42805F-D39A-4C16-BCB0-1A7D7AAA9391}"/>
              </a:ext>
            </a:extLst>
          </p:cNvPr>
          <p:cNvSpPr/>
          <p:nvPr/>
        </p:nvSpPr>
        <p:spPr>
          <a:xfrm>
            <a:off x="7849509" y="2686160"/>
            <a:ext cx="268448" cy="449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83A5CE5-B3EF-4A1C-A05C-B5843CB4DAF3}"/>
              </a:ext>
            </a:extLst>
          </p:cNvPr>
          <p:cNvSpPr/>
          <p:nvPr/>
        </p:nvSpPr>
        <p:spPr>
          <a:xfrm>
            <a:off x="2853235" y="4629721"/>
            <a:ext cx="430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DD6CCBC-EFFD-4CF0-ADED-22079E4BBBCD}"/>
              </a:ext>
            </a:extLst>
          </p:cNvPr>
          <p:cNvSpPr/>
          <p:nvPr/>
        </p:nvSpPr>
        <p:spPr>
          <a:xfrm>
            <a:off x="3625252" y="2677228"/>
            <a:ext cx="268447" cy="449184"/>
          </a:xfrm>
          <a:prstGeom prst="rect">
            <a:avLst/>
          </a:prstGeom>
          <a:noFill/>
          <a:ln>
            <a:solidFill>
              <a:srgbClr val="63C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5A04E06-0E3C-48A1-A79C-DF3A55769493}"/>
              </a:ext>
            </a:extLst>
          </p:cNvPr>
          <p:cNvSpPr/>
          <p:nvPr/>
        </p:nvSpPr>
        <p:spPr>
          <a:xfrm>
            <a:off x="6162567" y="2686160"/>
            <a:ext cx="268447" cy="449184"/>
          </a:xfrm>
          <a:prstGeom prst="rect">
            <a:avLst/>
          </a:prstGeom>
          <a:noFill/>
          <a:ln>
            <a:solidFill>
              <a:srgbClr val="63C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D155901-1F23-4EBC-85DB-0EAAA7B1859F}"/>
              </a:ext>
            </a:extLst>
          </p:cNvPr>
          <p:cNvSpPr/>
          <p:nvPr/>
        </p:nvSpPr>
        <p:spPr>
          <a:xfrm>
            <a:off x="7042729" y="2673486"/>
            <a:ext cx="268447" cy="449184"/>
          </a:xfrm>
          <a:prstGeom prst="rect">
            <a:avLst/>
          </a:prstGeom>
          <a:noFill/>
          <a:ln>
            <a:solidFill>
              <a:srgbClr val="63C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0D7FA3E-A003-4BF1-8427-AC9B2F8D55E7}"/>
              </a:ext>
            </a:extLst>
          </p:cNvPr>
          <p:cNvSpPr/>
          <p:nvPr/>
        </p:nvSpPr>
        <p:spPr>
          <a:xfrm>
            <a:off x="4310020" y="4629721"/>
            <a:ext cx="430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E1184F2-E9E4-4B82-B892-07DFD6EB7B30}"/>
              </a:ext>
            </a:extLst>
          </p:cNvPr>
          <p:cNvSpPr/>
          <p:nvPr/>
        </p:nvSpPr>
        <p:spPr>
          <a:xfrm>
            <a:off x="3338732" y="2675768"/>
            <a:ext cx="268448" cy="4491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A093CA9-00B8-431A-8FFF-BC12F58DA757}"/>
              </a:ext>
            </a:extLst>
          </p:cNvPr>
          <p:cNvSpPr/>
          <p:nvPr/>
        </p:nvSpPr>
        <p:spPr>
          <a:xfrm>
            <a:off x="4761000" y="2673486"/>
            <a:ext cx="268448" cy="4491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0D3FD50-73C8-435A-9EEC-6C4151DF2923}"/>
              </a:ext>
            </a:extLst>
          </p:cNvPr>
          <p:cNvSpPr/>
          <p:nvPr/>
        </p:nvSpPr>
        <p:spPr>
          <a:xfrm>
            <a:off x="5785561" y="4629721"/>
            <a:ext cx="430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5A67563-D874-40BC-A1EF-A8A35015D332}"/>
              </a:ext>
            </a:extLst>
          </p:cNvPr>
          <p:cNvSpPr/>
          <p:nvPr/>
        </p:nvSpPr>
        <p:spPr>
          <a:xfrm>
            <a:off x="3047019" y="2679232"/>
            <a:ext cx="268448" cy="449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4939DD8-373F-40D0-8F2C-68B8F5610202}"/>
              </a:ext>
            </a:extLst>
          </p:cNvPr>
          <p:cNvSpPr/>
          <p:nvPr/>
        </p:nvSpPr>
        <p:spPr>
          <a:xfrm>
            <a:off x="7259259" y="4619461"/>
            <a:ext cx="430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80135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6" grpId="0"/>
      <p:bldP spid="47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035FD-5FEB-476D-AE49-48CBF301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Сравним по четвертям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53FCC-B19A-4829-9EBE-FE7E49B2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ACC76-0231-48A5-B3E3-2ABC861A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825605-9617-4AEA-A7B1-1E4CAA90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13C8DE8-B873-4B33-B198-E0CF5D112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83846"/>
              </p:ext>
            </p:extLst>
          </p:nvPr>
        </p:nvGraphicFramePr>
        <p:xfrm>
          <a:off x="243281" y="1540684"/>
          <a:ext cx="8623990" cy="25494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66415">
                  <a:extLst>
                    <a:ext uri="{9D8B030D-6E8A-4147-A177-3AD203B41FA5}">
                      <a16:colId xmlns:a16="http://schemas.microsoft.com/office/drawing/2014/main" val="2238552097"/>
                    </a:ext>
                  </a:extLst>
                </a:gridCol>
                <a:gridCol w="850028">
                  <a:extLst>
                    <a:ext uri="{9D8B030D-6E8A-4147-A177-3AD203B41FA5}">
                      <a16:colId xmlns:a16="http://schemas.microsoft.com/office/drawing/2014/main" val="2460343230"/>
                    </a:ext>
                  </a:extLst>
                </a:gridCol>
                <a:gridCol w="958221">
                  <a:extLst>
                    <a:ext uri="{9D8B030D-6E8A-4147-A177-3AD203B41FA5}">
                      <a16:colId xmlns:a16="http://schemas.microsoft.com/office/drawing/2014/main" val="2667495329"/>
                    </a:ext>
                  </a:extLst>
                </a:gridCol>
                <a:gridCol w="958221">
                  <a:extLst>
                    <a:ext uri="{9D8B030D-6E8A-4147-A177-3AD203B41FA5}">
                      <a16:colId xmlns:a16="http://schemas.microsoft.com/office/drawing/2014/main" val="1217137508"/>
                    </a:ext>
                  </a:extLst>
                </a:gridCol>
                <a:gridCol w="958221">
                  <a:extLst>
                    <a:ext uri="{9D8B030D-6E8A-4147-A177-3AD203B41FA5}">
                      <a16:colId xmlns:a16="http://schemas.microsoft.com/office/drawing/2014/main" val="1822504040"/>
                    </a:ext>
                  </a:extLst>
                </a:gridCol>
                <a:gridCol w="958221">
                  <a:extLst>
                    <a:ext uri="{9D8B030D-6E8A-4147-A177-3AD203B41FA5}">
                      <a16:colId xmlns:a16="http://schemas.microsoft.com/office/drawing/2014/main" val="1636363553"/>
                    </a:ext>
                  </a:extLst>
                </a:gridCol>
                <a:gridCol w="958221">
                  <a:extLst>
                    <a:ext uri="{9D8B030D-6E8A-4147-A177-3AD203B41FA5}">
                      <a16:colId xmlns:a16="http://schemas.microsoft.com/office/drawing/2014/main" val="984071816"/>
                    </a:ext>
                  </a:extLst>
                </a:gridCol>
                <a:gridCol w="958221">
                  <a:extLst>
                    <a:ext uri="{9D8B030D-6E8A-4147-A177-3AD203B41FA5}">
                      <a16:colId xmlns:a16="http://schemas.microsoft.com/office/drawing/2014/main" val="3083669511"/>
                    </a:ext>
                  </a:extLst>
                </a:gridCol>
                <a:gridCol w="958221">
                  <a:extLst>
                    <a:ext uri="{9D8B030D-6E8A-4147-A177-3AD203B41FA5}">
                      <a16:colId xmlns:a16="http://schemas.microsoft.com/office/drawing/2014/main" val="3981441771"/>
                    </a:ext>
                  </a:extLst>
                </a:gridCol>
              </a:tblGrid>
              <a:tr h="601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четверть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63C52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II 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четверть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38066"/>
                  </a:ext>
                </a:extLst>
              </a:tr>
              <a:tr h="649170">
                <a:tc>
                  <a:txBody>
                    <a:bodyPr/>
                    <a:lstStyle/>
                    <a:p>
                      <a:r>
                        <a:rPr lang="ru-RU" sz="1200" dirty="0"/>
                        <a:t>Отметка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«5»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63C52D"/>
                          </a:solidFill>
                        </a:rPr>
                        <a:t>«4»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«2»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«5»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63C52D"/>
                          </a:solidFill>
                        </a:rPr>
                        <a:t>«4»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«2»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129462"/>
                  </a:ext>
                </a:extLst>
              </a:tr>
              <a:tr h="649170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Алексеев Иван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424015"/>
                  </a:ext>
                </a:extLst>
              </a:tr>
              <a:tr h="649170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Петрова Татьяна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1027"/>
                  </a:ext>
                </a:extLst>
              </a:tr>
            </a:tbl>
          </a:graphicData>
        </a:graphic>
      </p:graphicFrame>
      <p:sp>
        <p:nvSpPr>
          <p:cNvPr id="10" name="Объект 2">
            <a:extLst>
              <a:ext uri="{FF2B5EF4-FFF2-40B4-BE49-F238E27FC236}">
                <a16:creationId xmlns:a16="http://schemas.microsoft.com/office/drawing/2014/main" id="{A22C50B6-9C59-4989-87C3-76F7FFB69F62}"/>
              </a:ext>
            </a:extLst>
          </p:cNvPr>
          <p:cNvSpPr txBox="1">
            <a:spLocks/>
          </p:cNvSpPr>
          <p:nvPr/>
        </p:nvSpPr>
        <p:spPr>
          <a:xfrm>
            <a:off x="243281" y="4610189"/>
            <a:ext cx="8443519" cy="12344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i="1" dirty="0"/>
              <a:t>Можно ли сразу ответить на вопрос задачи, или необходимо произвести какие-либо вычисления?</a:t>
            </a:r>
          </a:p>
          <a:p>
            <a:pPr>
              <a:spcBef>
                <a:spcPts val="0"/>
              </a:spcBef>
            </a:pPr>
            <a:r>
              <a:rPr lang="ru-RU" sz="1800" i="1" dirty="0"/>
              <a:t>Как можно изменить таблицу, чтобы стало удобнее? </a:t>
            </a:r>
          </a:p>
        </p:txBody>
      </p:sp>
      <p:pic>
        <p:nvPicPr>
          <p:cNvPr id="11" name="Picture 6" descr="http://sites-25.ru/balet/images/c12_ques.png">
            <a:extLst>
              <a:ext uri="{FF2B5EF4-FFF2-40B4-BE49-F238E27FC236}">
                <a16:creationId xmlns:a16="http://schemas.microsoft.com/office/drawing/2014/main" id="{1DC8962B-6F6D-4123-A67F-59F410291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51" y="4213190"/>
            <a:ext cx="108012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59E619C-00CB-4AAF-A139-D082CC5828C1}"/>
              </a:ext>
            </a:extLst>
          </p:cNvPr>
          <p:cNvGrpSpPr/>
          <p:nvPr/>
        </p:nvGrpSpPr>
        <p:grpSpPr>
          <a:xfrm>
            <a:off x="5754848" y="5670958"/>
            <a:ext cx="2625754" cy="838899"/>
            <a:chOff x="5754848" y="5670958"/>
            <a:chExt cx="2625754" cy="838899"/>
          </a:xfrm>
        </p:grpSpPr>
        <p:sp>
          <p:nvSpPr>
            <p:cNvPr id="12" name="Свиток: горизонтальный 11">
              <a:extLst>
                <a:ext uri="{FF2B5EF4-FFF2-40B4-BE49-F238E27FC236}">
                  <a16:creationId xmlns:a16="http://schemas.microsoft.com/office/drawing/2014/main" id="{6E0A33BE-2282-487A-8C6C-1BA00176891E}"/>
                </a:ext>
              </a:extLst>
            </p:cNvPr>
            <p:cNvSpPr/>
            <p:nvPr/>
          </p:nvSpPr>
          <p:spPr>
            <a:xfrm>
              <a:off x="5754848" y="5670958"/>
              <a:ext cx="2625754" cy="838899"/>
            </a:xfrm>
            <a:prstGeom prst="horizont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Решающее</a:t>
              </a:r>
              <a:br>
                <a:rPr lang="ru-RU" b="1" dirty="0"/>
              </a:br>
              <a:r>
                <a:rPr lang="ru-RU" b="1" dirty="0"/>
                <a:t>правило?</a:t>
              </a:r>
            </a:p>
          </p:txBody>
        </p:sp>
        <p:pic>
          <p:nvPicPr>
            <p:cNvPr id="14" name="Рисунок 13" descr="Help">
              <a:extLst>
                <a:ext uri="{FF2B5EF4-FFF2-40B4-BE49-F238E27FC236}">
                  <a16:creationId xmlns:a16="http://schemas.microsoft.com/office/drawing/2014/main" id="{E54B80C2-C770-4DD6-9D0B-8DB8C604C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55328" y="5831706"/>
              <a:ext cx="517401" cy="517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5990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B609E-00FF-47F1-B749-B80D8439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Запишем иначе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CCE25-F13F-4DB5-ABB6-67B10247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37234-F80C-4B8C-BC43-1948A87C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539054-D5B4-4CA3-9919-2EDD8E21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3E1F7F6-8609-48AA-8F78-ECDC5122A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15453"/>
              </p:ext>
            </p:extLst>
          </p:nvPr>
        </p:nvGraphicFramePr>
        <p:xfrm>
          <a:off x="243281" y="1540684"/>
          <a:ext cx="8597318" cy="25494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37318">
                  <a:extLst>
                    <a:ext uri="{9D8B030D-6E8A-4147-A177-3AD203B41FA5}">
                      <a16:colId xmlns:a16="http://schemas.microsoft.com/office/drawing/2014/main" val="2238552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603432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6749532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171375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2250404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59087916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2120418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363635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407181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836695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8144177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28359297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9693420"/>
                    </a:ext>
                  </a:extLst>
                </a:gridCol>
              </a:tblGrid>
              <a:tr h="601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четверть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63C52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II 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четверть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38066"/>
                  </a:ext>
                </a:extLst>
              </a:tr>
              <a:tr h="649170">
                <a:tc>
                  <a:txBody>
                    <a:bodyPr/>
                    <a:lstStyle/>
                    <a:p>
                      <a:r>
                        <a:rPr lang="ru-RU" sz="1200" dirty="0"/>
                        <a:t>Отметка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63C52D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отметок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63C52D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b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отметок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129462"/>
                  </a:ext>
                </a:extLst>
              </a:tr>
              <a:tr h="649170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Алексеев Иван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424015"/>
                  </a:ext>
                </a:extLst>
              </a:tr>
              <a:tr h="649170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Петрова Татьяна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3,77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1027"/>
                  </a:ext>
                </a:extLst>
              </a:tr>
            </a:tbl>
          </a:graphicData>
        </a:graphic>
      </p:graphicFrame>
      <p:pic>
        <p:nvPicPr>
          <p:cNvPr id="11" name="Объект 10" descr="Стрелка: изгиб по часовой стрелке">
            <a:extLst>
              <a:ext uri="{FF2B5EF4-FFF2-40B4-BE49-F238E27FC236}">
                <a16:creationId xmlns:a16="http://schemas.microsoft.com/office/drawing/2014/main" id="{42272EFD-5BFE-4E3E-8371-ADADB663C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9993" y="2815414"/>
            <a:ext cx="457200" cy="457200"/>
          </a:xfrm>
        </p:spPr>
      </p:pic>
      <p:pic>
        <p:nvPicPr>
          <p:cNvPr id="12" name="Объект 10" descr="Стрелка: изгиб по часовой стрелке">
            <a:extLst>
              <a:ext uri="{FF2B5EF4-FFF2-40B4-BE49-F238E27FC236}">
                <a16:creationId xmlns:a16="http://schemas.microsoft.com/office/drawing/2014/main" id="{A539D3DD-9496-4156-B7F2-050E3F6D6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611999" y="3489671"/>
            <a:ext cx="457200" cy="457200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ADF9D94-1188-4794-B777-AAC8EC1393A0}"/>
              </a:ext>
            </a:extLst>
          </p:cNvPr>
          <p:cNvGrpSpPr/>
          <p:nvPr/>
        </p:nvGrpSpPr>
        <p:grpSpPr>
          <a:xfrm>
            <a:off x="352337" y="4303552"/>
            <a:ext cx="8488261" cy="838899"/>
            <a:chOff x="352337" y="4303552"/>
            <a:chExt cx="8488261" cy="838899"/>
          </a:xfrm>
        </p:grpSpPr>
        <p:sp>
          <p:nvSpPr>
            <p:cNvPr id="15" name="Свиток: горизонтальный 14">
              <a:extLst>
                <a:ext uri="{FF2B5EF4-FFF2-40B4-BE49-F238E27FC236}">
                  <a16:creationId xmlns:a16="http://schemas.microsoft.com/office/drawing/2014/main" id="{DA4A882F-0333-4236-92FA-1AE1DB5E07A9}"/>
                </a:ext>
              </a:extLst>
            </p:cNvPr>
            <p:cNvSpPr/>
            <p:nvPr/>
          </p:nvSpPr>
          <p:spPr>
            <a:xfrm>
              <a:off x="352337" y="4303552"/>
              <a:ext cx="8488261" cy="838899"/>
            </a:xfrm>
            <a:prstGeom prst="horizont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Решающее правило: </a:t>
              </a:r>
              <a:br>
                <a:rPr lang="ru-RU" b="1" dirty="0"/>
              </a:br>
              <a:r>
                <a:rPr lang="ru-RU" b="1" dirty="0"/>
                <a:t>лучше учится тот, у кого средняя отметка выше</a:t>
              </a:r>
            </a:p>
          </p:txBody>
        </p:sp>
        <p:pic>
          <p:nvPicPr>
            <p:cNvPr id="16" name="Рисунок 15" descr="Предупреждение">
              <a:extLst>
                <a:ext uri="{FF2B5EF4-FFF2-40B4-BE49-F238E27FC236}">
                  <a16:creationId xmlns:a16="http://schemas.microsoft.com/office/drawing/2014/main" id="{42A38E90-F92A-4FD9-9F06-27F131E54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2818" y="4464300"/>
              <a:ext cx="553861" cy="517401"/>
            </a:xfrm>
            <a:prstGeom prst="rect">
              <a:avLst/>
            </a:prstGeom>
          </p:spPr>
        </p:pic>
      </p:grpSp>
      <p:sp>
        <p:nvSpPr>
          <p:cNvPr id="17" name="Объект 2">
            <a:extLst>
              <a:ext uri="{FF2B5EF4-FFF2-40B4-BE49-F238E27FC236}">
                <a16:creationId xmlns:a16="http://schemas.microsoft.com/office/drawing/2014/main" id="{0F842ED6-85F8-4C3E-AFE1-16E1E575ABB3}"/>
              </a:ext>
            </a:extLst>
          </p:cNvPr>
          <p:cNvSpPr txBox="1">
            <a:spLocks/>
          </p:cNvSpPr>
          <p:nvPr/>
        </p:nvSpPr>
        <p:spPr>
          <a:xfrm>
            <a:off x="352337" y="5793513"/>
            <a:ext cx="8443519" cy="365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i="1" dirty="0"/>
              <a:t>Так ли бесспорно это правило?</a:t>
            </a:r>
          </a:p>
        </p:txBody>
      </p:sp>
      <p:pic>
        <p:nvPicPr>
          <p:cNvPr id="18" name="Picture 6" descr="http://sites-25.ru/balet/images/c12_ques.png">
            <a:extLst>
              <a:ext uri="{FF2B5EF4-FFF2-40B4-BE49-F238E27FC236}">
                <a16:creationId xmlns:a16="http://schemas.microsoft.com/office/drawing/2014/main" id="{A0BC3DCD-8FDA-4471-9DF5-309B2AC8A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17" y="5142451"/>
            <a:ext cx="108012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373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42323-18ED-4B1C-8126-19C3DD5E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не опоздать?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A20A6-68A2-4196-8CB1-DBC34E24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38DB4C-CC89-459D-A2B3-76C68EAC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1B19E-B569-4AC2-BA59-18F8CED2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7B6BC7-3566-4EA1-A29F-D57229BE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7" y="1288025"/>
            <a:ext cx="5158300" cy="4828876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E2A80002-2CB2-4F84-9645-A39BF835F97E}"/>
              </a:ext>
            </a:extLst>
          </p:cNvPr>
          <p:cNvSpPr txBox="1">
            <a:spLocks/>
          </p:cNvSpPr>
          <p:nvPr/>
        </p:nvSpPr>
        <p:spPr>
          <a:xfrm>
            <a:off x="5410899" y="1288025"/>
            <a:ext cx="3422708" cy="3736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i="1" dirty="0"/>
              <a:t>С какого столбца целесообразно начинать анализ таблицы в поисках подходящего варианта?</a:t>
            </a:r>
          </a:p>
          <a:p>
            <a:pPr>
              <a:spcBef>
                <a:spcPts val="0"/>
              </a:spcBef>
            </a:pPr>
            <a:endParaRPr lang="en-US" sz="1800" i="1" dirty="0"/>
          </a:p>
          <a:p>
            <a:pPr>
              <a:spcBef>
                <a:spcPts val="0"/>
              </a:spcBef>
            </a:pPr>
            <a:r>
              <a:rPr lang="ru-RU" sz="1800" i="1" dirty="0"/>
              <a:t>На основании каких данных надо принимать окончательное решение по выбору поезда? Существует ли однозначный ответ на вопрос задачи?</a:t>
            </a:r>
          </a:p>
        </p:txBody>
      </p:sp>
      <p:pic>
        <p:nvPicPr>
          <p:cNvPr id="9" name="Picture 6" descr="http://sites-25.ru/balet/images/c12_ques.png">
            <a:extLst>
              <a:ext uri="{FF2B5EF4-FFF2-40B4-BE49-F238E27FC236}">
                <a16:creationId xmlns:a16="http://schemas.microsoft.com/office/drawing/2014/main" id="{643CB66B-B10F-4598-8E5D-DB62C4EA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22" y="910523"/>
            <a:ext cx="108012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E8C2254-38F5-4B56-8CE6-86BA0775EA07}"/>
              </a:ext>
            </a:extLst>
          </p:cNvPr>
          <p:cNvGrpSpPr/>
          <p:nvPr/>
        </p:nvGrpSpPr>
        <p:grpSpPr>
          <a:xfrm>
            <a:off x="5410900" y="5402358"/>
            <a:ext cx="3610530" cy="838899"/>
            <a:chOff x="5410900" y="5402358"/>
            <a:chExt cx="3610530" cy="838899"/>
          </a:xfrm>
        </p:grpSpPr>
        <p:sp>
          <p:nvSpPr>
            <p:cNvPr id="10" name="Свиток: горизонтальный 9">
              <a:extLst>
                <a:ext uri="{FF2B5EF4-FFF2-40B4-BE49-F238E27FC236}">
                  <a16:creationId xmlns:a16="http://schemas.microsoft.com/office/drawing/2014/main" id="{98DC3529-1240-48A9-8057-872F5CA6A893}"/>
                </a:ext>
              </a:extLst>
            </p:cNvPr>
            <p:cNvSpPr/>
            <p:nvPr/>
          </p:nvSpPr>
          <p:spPr>
            <a:xfrm>
              <a:off x="5410900" y="5402358"/>
              <a:ext cx="3610530" cy="838899"/>
            </a:xfrm>
            <a:prstGeom prst="horizontalScroll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 Какие еще данные</a:t>
              </a:r>
              <a:br>
                <a:rPr lang="ru-RU" b="1" dirty="0"/>
              </a:br>
              <a:r>
                <a:rPr lang="ru-RU" b="1" dirty="0"/>
                <a:t>  могут пригодиться?</a:t>
              </a:r>
            </a:p>
          </p:txBody>
        </p:sp>
        <p:pic>
          <p:nvPicPr>
            <p:cNvPr id="13" name="Рисунок 12" descr="Справка">
              <a:extLst>
                <a:ext uri="{FF2B5EF4-FFF2-40B4-BE49-F238E27FC236}">
                  <a16:creationId xmlns:a16="http://schemas.microsoft.com/office/drawing/2014/main" id="{E41889B2-D01E-49E6-BCD9-35944E514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53894" y="5538854"/>
              <a:ext cx="565906" cy="565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66149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3A41B-3BFE-4D55-9D5B-C18163AD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Важно или нет?</a:t>
            </a:r>
          </a:p>
        </p:txBody>
      </p:sp>
      <p:pic>
        <p:nvPicPr>
          <p:cNvPr id="10" name="Объект 9" descr="Изображение выглядит как снимок экрана&#10;&#10;Описание создано автоматически">
            <a:extLst>
              <a:ext uri="{FF2B5EF4-FFF2-40B4-BE49-F238E27FC236}">
                <a16:creationId xmlns:a16="http://schemas.microsoft.com/office/drawing/2014/main" id="{745EE90D-64AB-4A21-8B7E-C3A121330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r="70558"/>
          <a:stretch/>
        </p:blipFill>
        <p:spPr>
          <a:xfrm>
            <a:off x="293574" y="3504513"/>
            <a:ext cx="2246580" cy="91920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26A24807-C2BC-4D67-8944-2DE23B9C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0F6514-7A05-4531-918C-CB5DF06A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52535B-A204-4E4B-94EE-D105FBBC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B0996F5-99A1-4872-BD67-4B16043597C3}"/>
              </a:ext>
            </a:extLst>
          </p:cNvPr>
          <p:cNvGrpSpPr/>
          <p:nvPr/>
        </p:nvGrpSpPr>
        <p:grpSpPr>
          <a:xfrm>
            <a:off x="6446348" y="1352332"/>
            <a:ext cx="1143000" cy="1339517"/>
            <a:chOff x="5207668" y="1486859"/>
            <a:chExt cx="1143000" cy="1339517"/>
          </a:xfrm>
        </p:grpSpPr>
        <p:pic>
          <p:nvPicPr>
            <p:cNvPr id="1030" name="Picture 6" descr="http://icons.iconarchive.com/icons/icons8/ios7/512/Transport-Train-icon.png">
              <a:extLst>
                <a:ext uri="{FF2B5EF4-FFF2-40B4-BE49-F238E27FC236}">
                  <a16:creationId xmlns:a16="http://schemas.microsoft.com/office/drawing/2014/main" id="{D93742CC-1449-4EA3-961A-9B27FA154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668" y="1683376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cons.iconarchive.com/icons/icons8/ios7/128/Time-And-Date-Timer-icon.png">
              <a:extLst>
                <a:ext uri="{FF2B5EF4-FFF2-40B4-BE49-F238E27FC236}">
                  <a16:creationId xmlns:a16="http://schemas.microsoft.com/office/drawing/2014/main" id="{11F58242-F2E1-4D36-99D6-7A3C00D05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636" y="1486859"/>
              <a:ext cx="393032" cy="393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 descr="http://icons.iconarchive.com/icons/icons8/ios7/128/Transport-Luggage-Trolley-icon.png">
            <a:extLst>
              <a:ext uri="{FF2B5EF4-FFF2-40B4-BE49-F238E27FC236}">
                <a16:creationId xmlns:a16="http://schemas.microsoft.com/office/drawing/2014/main" id="{4874E6C3-6843-4D67-BDBF-0EAA2D08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7" y="47935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ons.iconarchive.com/icons/iconsmind/outline/512/Bus-icon.png">
            <a:extLst>
              <a:ext uri="{FF2B5EF4-FFF2-40B4-BE49-F238E27FC236}">
                <a16:creationId xmlns:a16="http://schemas.microsoft.com/office/drawing/2014/main" id="{99F423DA-96E0-4882-AB9C-C308562F8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58" y="154044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icons.iconarchive.com/icons/icons8/ios7/128/Ecommerce-Box-icon.png">
            <a:extLst>
              <a:ext uri="{FF2B5EF4-FFF2-40B4-BE49-F238E27FC236}">
                <a16:creationId xmlns:a16="http://schemas.microsoft.com/office/drawing/2014/main" id="{BF087FA0-A276-4D46-9CB2-B940450A7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4"/>
          <a:stretch/>
        </p:blipFill>
        <p:spPr bwMode="auto">
          <a:xfrm>
            <a:off x="3273353" y="1516881"/>
            <a:ext cx="403873" cy="11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cons.iconarchive.com/icons/icons8/ios7/128/Cinema-Ticket-icon.png">
            <a:extLst>
              <a:ext uri="{FF2B5EF4-FFF2-40B4-BE49-F238E27FC236}">
                <a16:creationId xmlns:a16="http://schemas.microsoft.com/office/drawing/2014/main" id="{B687F14A-FB2B-4E23-9B74-3DA9BACA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8" y="1554712"/>
            <a:ext cx="1086953" cy="10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0B48E83-73DF-4056-872B-4FE0EB69670A}"/>
              </a:ext>
            </a:extLst>
          </p:cNvPr>
          <p:cNvSpPr/>
          <p:nvPr/>
        </p:nvSpPr>
        <p:spPr>
          <a:xfrm>
            <a:off x="931934" y="3870458"/>
            <a:ext cx="7511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</a:p>
        </p:txBody>
      </p:sp>
      <p:pic>
        <p:nvPicPr>
          <p:cNvPr id="1060" name="Picture 36" descr="http://cdn.onlinewebfonts.com/svg/img_52509.png">
            <a:extLst>
              <a:ext uri="{FF2B5EF4-FFF2-40B4-BE49-F238E27FC236}">
                <a16:creationId xmlns:a16="http://schemas.microsoft.com/office/drawing/2014/main" id="{E076C451-AE41-45C7-A13C-9024F10C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61" y="3463592"/>
            <a:ext cx="885373" cy="9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icons.iconarchive.com/icons/iconsmind/outline/512/Sun-CloudyRain-icon.png">
            <a:extLst>
              <a:ext uri="{FF2B5EF4-FFF2-40B4-BE49-F238E27FC236}">
                <a16:creationId xmlns:a16="http://schemas.microsoft.com/office/drawing/2014/main" id="{8AE9EB9B-FD16-4209-85D1-A196F0E6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45" y="3257605"/>
            <a:ext cx="1364609" cy="13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DA67C0-BE4C-400C-8C3A-5E114127BEBB}"/>
              </a:ext>
            </a:extLst>
          </p:cNvPr>
          <p:cNvSpPr txBox="1"/>
          <p:nvPr/>
        </p:nvSpPr>
        <p:spPr>
          <a:xfrm>
            <a:off x="456654" y="2649302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наличие</a:t>
            </a:r>
            <a:br>
              <a:rPr lang="ru-RU" sz="1600" dirty="0"/>
            </a:br>
            <a:r>
              <a:rPr lang="ru-RU" sz="1600" dirty="0"/>
              <a:t>билета на автобус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68C934-7888-4616-ADDE-CE954707B8AC}"/>
              </a:ext>
            </a:extLst>
          </p:cNvPr>
          <p:cNvSpPr txBox="1"/>
          <p:nvPr/>
        </p:nvSpPr>
        <p:spPr>
          <a:xfrm>
            <a:off x="3456124" y="2668948"/>
            <a:ext cx="2566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расположение</a:t>
            </a:r>
            <a:br>
              <a:rPr lang="ru-RU" sz="1600" dirty="0"/>
            </a:br>
            <a:r>
              <a:rPr lang="ru-RU" sz="1600" dirty="0"/>
              <a:t>автобусной остановки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09446D-E284-42C5-8203-7CCACAB415B0}"/>
              </a:ext>
            </a:extLst>
          </p:cNvPr>
          <p:cNvSpPr txBox="1"/>
          <p:nvPr/>
        </p:nvSpPr>
        <p:spPr>
          <a:xfrm>
            <a:off x="7017848" y="2669575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опоздание</a:t>
            </a:r>
            <a:br>
              <a:rPr lang="ru-RU" sz="1600" dirty="0"/>
            </a:br>
            <a:r>
              <a:rPr lang="ru-RU" sz="1600" dirty="0"/>
              <a:t>поезда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4C4588-D62D-4BD7-A1D0-8F17F0673D94}"/>
              </a:ext>
            </a:extLst>
          </p:cNvPr>
          <p:cNvSpPr txBox="1"/>
          <p:nvPr/>
        </p:nvSpPr>
        <p:spPr>
          <a:xfrm>
            <a:off x="244968" y="4502267"/>
            <a:ext cx="2651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номер вагона в поезде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9BB460-E326-4E28-8C1D-C3627FE6768D}"/>
              </a:ext>
            </a:extLst>
          </p:cNvPr>
          <p:cNvSpPr txBox="1"/>
          <p:nvPr/>
        </p:nvSpPr>
        <p:spPr>
          <a:xfrm>
            <a:off x="6903092" y="4504277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день недели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F8D2E0-D1BA-4F8F-8AA7-C23502F25E7E}"/>
              </a:ext>
            </a:extLst>
          </p:cNvPr>
          <p:cNvSpPr txBox="1"/>
          <p:nvPr/>
        </p:nvSpPr>
        <p:spPr>
          <a:xfrm>
            <a:off x="4259587" y="4531676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погода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83B538-8598-41D4-8CFB-8D9BD48C7BA2}"/>
              </a:ext>
            </a:extLst>
          </p:cNvPr>
          <p:cNvSpPr txBox="1"/>
          <p:nvPr/>
        </p:nvSpPr>
        <p:spPr>
          <a:xfrm>
            <a:off x="358871" y="6042725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Количество багажа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4A27378-54A2-4814-A665-24DB3CDA5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914275"/>
              </p:ext>
            </p:extLst>
          </p:nvPr>
        </p:nvGraphicFramePr>
        <p:xfrm>
          <a:off x="1416864" y="1563728"/>
          <a:ext cx="1339106" cy="999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94">
                  <a:extLst>
                    <a:ext uri="{9D8B030D-6E8A-4147-A177-3AD203B41FA5}">
                      <a16:colId xmlns:a16="http://schemas.microsoft.com/office/drawing/2014/main" val="3177155028"/>
                    </a:ext>
                  </a:extLst>
                </a:gridCol>
                <a:gridCol w="829112">
                  <a:extLst>
                    <a:ext uri="{9D8B030D-6E8A-4147-A177-3AD203B41FA5}">
                      <a16:colId xmlns:a16="http://schemas.microsoft.com/office/drawing/2014/main" val="347033243"/>
                    </a:ext>
                  </a:extLst>
                </a:gridCol>
              </a:tblGrid>
              <a:tr h="333069">
                <a:tc>
                  <a:txBody>
                    <a:bodyPr/>
                    <a:lstStyle/>
                    <a:p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dirty="0"/>
                        <a:t>Голоса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64620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58953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16792"/>
                  </a:ext>
                </a:extLst>
              </a:tr>
            </a:tbl>
          </a:graphicData>
        </a:graphic>
      </p:graphicFrame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714D0EB3-D85F-4122-9043-CC0CFE349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51201"/>
              </p:ext>
            </p:extLst>
          </p:nvPr>
        </p:nvGraphicFramePr>
        <p:xfrm>
          <a:off x="4930052" y="1542913"/>
          <a:ext cx="1339106" cy="999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94">
                  <a:extLst>
                    <a:ext uri="{9D8B030D-6E8A-4147-A177-3AD203B41FA5}">
                      <a16:colId xmlns:a16="http://schemas.microsoft.com/office/drawing/2014/main" val="3177155028"/>
                    </a:ext>
                  </a:extLst>
                </a:gridCol>
                <a:gridCol w="829112">
                  <a:extLst>
                    <a:ext uri="{9D8B030D-6E8A-4147-A177-3AD203B41FA5}">
                      <a16:colId xmlns:a16="http://schemas.microsoft.com/office/drawing/2014/main" val="347033243"/>
                    </a:ext>
                  </a:extLst>
                </a:gridCol>
              </a:tblGrid>
              <a:tr h="333069">
                <a:tc>
                  <a:txBody>
                    <a:bodyPr/>
                    <a:lstStyle/>
                    <a:p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dirty="0"/>
                        <a:t>Голоса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64620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58953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16792"/>
                  </a:ext>
                </a:extLst>
              </a:tr>
            </a:tbl>
          </a:graphicData>
        </a:graphic>
      </p:graphicFrame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90333F8C-CE4E-44B6-971C-E400E3CDA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5388"/>
              </p:ext>
            </p:extLst>
          </p:nvPr>
        </p:nvGraphicFramePr>
        <p:xfrm>
          <a:off x="7604990" y="1545702"/>
          <a:ext cx="1339106" cy="999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94">
                  <a:extLst>
                    <a:ext uri="{9D8B030D-6E8A-4147-A177-3AD203B41FA5}">
                      <a16:colId xmlns:a16="http://schemas.microsoft.com/office/drawing/2014/main" val="3177155028"/>
                    </a:ext>
                  </a:extLst>
                </a:gridCol>
                <a:gridCol w="829112">
                  <a:extLst>
                    <a:ext uri="{9D8B030D-6E8A-4147-A177-3AD203B41FA5}">
                      <a16:colId xmlns:a16="http://schemas.microsoft.com/office/drawing/2014/main" val="347033243"/>
                    </a:ext>
                  </a:extLst>
                </a:gridCol>
              </a:tblGrid>
              <a:tr h="333069">
                <a:tc>
                  <a:txBody>
                    <a:bodyPr/>
                    <a:lstStyle/>
                    <a:p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dirty="0"/>
                        <a:t>Голоса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64620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58953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16792"/>
                  </a:ext>
                </a:extLst>
              </a:tr>
            </a:tbl>
          </a:graphicData>
        </a:graphic>
      </p:graphicFrame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id="{73776BAC-1653-4303-B0A8-CD5BA5DEE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550526"/>
              </p:ext>
            </p:extLst>
          </p:nvPr>
        </p:nvGraphicFramePr>
        <p:xfrm>
          <a:off x="1445194" y="3444159"/>
          <a:ext cx="1339106" cy="999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94">
                  <a:extLst>
                    <a:ext uri="{9D8B030D-6E8A-4147-A177-3AD203B41FA5}">
                      <a16:colId xmlns:a16="http://schemas.microsoft.com/office/drawing/2014/main" val="3177155028"/>
                    </a:ext>
                  </a:extLst>
                </a:gridCol>
                <a:gridCol w="829112">
                  <a:extLst>
                    <a:ext uri="{9D8B030D-6E8A-4147-A177-3AD203B41FA5}">
                      <a16:colId xmlns:a16="http://schemas.microsoft.com/office/drawing/2014/main" val="347033243"/>
                    </a:ext>
                  </a:extLst>
                </a:gridCol>
              </a:tblGrid>
              <a:tr h="333069">
                <a:tc>
                  <a:txBody>
                    <a:bodyPr/>
                    <a:lstStyle/>
                    <a:p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dirty="0"/>
                        <a:t>Голоса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64620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58953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16792"/>
                  </a:ext>
                </a:extLst>
              </a:tr>
            </a:tbl>
          </a:graphicData>
        </a:graphic>
      </p:graphicFrame>
      <p:graphicFrame>
        <p:nvGraphicFramePr>
          <p:cNvPr id="47" name="Таблица 46">
            <a:extLst>
              <a:ext uri="{FF2B5EF4-FFF2-40B4-BE49-F238E27FC236}">
                <a16:creationId xmlns:a16="http://schemas.microsoft.com/office/drawing/2014/main" id="{7FDCABFD-2789-42B8-9B7A-365F56949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558442"/>
              </p:ext>
            </p:extLst>
          </p:nvPr>
        </p:nvGraphicFramePr>
        <p:xfrm>
          <a:off x="4912349" y="3440305"/>
          <a:ext cx="1339106" cy="999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94">
                  <a:extLst>
                    <a:ext uri="{9D8B030D-6E8A-4147-A177-3AD203B41FA5}">
                      <a16:colId xmlns:a16="http://schemas.microsoft.com/office/drawing/2014/main" val="3177155028"/>
                    </a:ext>
                  </a:extLst>
                </a:gridCol>
                <a:gridCol w="829112">
                  <a:extLst>
                    <a:ext uri="{9D8B030D-6E8A-4147-A177-3AD203B41FA5}">
                      <a16:colId xmlns:a16="http://schemas.microsoft.com/office/drawing/2014/main" val="347033243"/>
                    </a:ext>
                  </a:extLst>
                </a:gridCol>
              </a:tblGrid>
              <a:tr h="333069">
                <a:tc>
                  <a:txBody>
                    <a:bodyPr/>
                    <a:lstStyle/>
                    <a:p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dirty="0"/>
                        <a:t>Голоса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64620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58953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16792"/>
                  </a:ext>
                </a:extLst>
              </a:tr>
            </a:tbl>
          </a:graphicData>
        </a:graphic>
      </p:graphicFrame>
      <p:graphicFrame>
        <p:nvGraphicFramePr>
          <p:cNvPr id="48" name="Таблица 47">
            <a:extLst>
              <a:ext uri="{FF2B5EF4-FFF2-40B4-BE49-F238E27FC236}">
                <a16:creationId xmlns:a16="http://schemas.microsoft.com/office/drawing/2014/main" id="{FBFAE981-ABB5-41D4-A3EF-89C1D396A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87218"/>
              </p:ext>
            </p:extLst>
          </p:nvPr>
        </p:nvGraphicFramePr>
        <p:xfrm>
          <a:off x="7589348" y="3440305"/>
          <a:ext cx="1339106" cy="999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94">
                  <a:extLst>
                    <a:ext uri="{9D8B030D-6E8A-4147-A177-3AD203B41FA5}">
                      <a16:colId xmlns:a16="http://schemas.microsoft.com/office/drawing/2014/main" val="3177155028"/>
                    </a:ext>
                  </a:extLst>
                </a:gridCol>
                <a:gridCol w="829112">
                  <a:extLst>
                    <a:ext uri="{9D8B030D-6E8A-4147-A177-3AD203B41FA5}">
                      <a16:colId xmlns:a16="http://schemas.microsoft.com/office/drawing/2014/main" val="347033243"/>
                    </a:ext>
                  </a:extLst>
                </a:gridCol>
              </a:tblGrid>
              <a:tr h="333069">
                <a:tc>
                  <a:txBody>
                    <a:bodyPr/>
                    <a:lstStyle/>
                    <a:p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dirty="0"/>
                        <a:t>Голоса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64620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58953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16792"/>
                  </a:ext>
                </a:extLst>
              </a:tr>
            </a:tbl>
          </a:graphicData>
        </a:graphic>
      </p:graphicFrame>
      <p:graphicFrame>
        <p:nvGraphicFramePr>
          <p:cNvPr id="49" name="Таблица 48">
            <a:extLst>
              <a:ext uri="{FF2B5EF4-FFF2-40B4-BE49-F238E27FC236}">
                <a16:creationId xmlns:a16="http://schemas.microsoft.com/office/drawing/2014/main" id="{E335A9C2-4B0A-493E-8D66-11B367F9F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180366"/>
              </p:ext>
            </p:extLst>
          </p:nvPr>
        </p:nvGraphicFramePr>
        <p:xfrm>
          <a:off x="1452032" y="4968548"/>
          <a:ext cx="1339106" cy="999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94">
                  <a:extLst>
                    <a:ext uri="{9D8B030D-6E8A-4147-A177-3AD203B41FA5}">
                      <a16:colId xmlns:a16="http://schemas.microsoft.com/office/drawing/2014/main" val="3177155028"/>
                    </a:ext>
                  </a:extLst>
                </a:gridCol>
                <a:gridCol w="829112">
                  <a:extLst>
                    <a:ext uri="{9D8B030D-6E8A-4147-A177-3AD203B41FA5}">
                      <a16:colId xmlns:a16="http://schemas.microsoft.com/office/drawing/2014/main" val="347033243"/>
                    </a:ext>
                  </a:extLst>
                </a:gridCol>
              </a:tblGrid>
              <a:tr h="333069">
                <a:tc>
                  <a:txBody>
                    <a:bodyPr/>
                    <a:lstStyle/>
                    <a:p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dirty="0"/>
                        <a:t>Голоса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64620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58953"/>
                  </a:ext>
                </a:extLst>
              </a:tr>
              <a:tr h="33306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16792"/>
                  </a:ext>
                </a:extLst>
              </a:tr>
            </a:tbl>
          </a:graphicData>
        </a:graphic>
      </p:graphicFrame>
      <p:sp>
        <p:nvSpPr>
          <p:cNvPr id="9" name="Управляющая кнопка: &quot;Пустой&quot;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EFCE37-A6E2-4F59-A3A6-43C526F52BE3}"/>
              </a:ext>
            </a:extLst>
          </p:cNvPr>
          <p:cNvSpPr/>
          <p:nvPr/>
        </p:nvSpPr>
        <p:spPr>
          <a:xfrm>
            <a:off x="1440297" y="1917143"/>
            <a:ext cx="469783" cy="27683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Да</a:t>
            </a:r>
          </a:p>
        </p:txBody>
      </p:sp>
      <p:sp>
        <p:nvSpPr>
          <p:cNvPr id="50" name="Управляющая кнопка: &quot;Пустой&quot; 4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2C53742-1EC8-4CCF-8784-09DC21BCC15B}"/>
              </a:ext>
            </a:extLst>
          </p:cNvPr>
          <p:cNvSpPr/>
          <p:nvPr/>
        </p:nvSpPr>
        <p:spPr>
          <a:xfrm>
            <a:off x="4938628" y="1900169"/>
            <a:ext cx="486378" cy="27683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Да</a:t>
            </a:r>
          </a:p>
        </p:txBody>
      </p:sp>
      <p:sp>
        <p:nvSpPr>
          <p:cNvPr id="51" name="Управляющая кнопка: &quot;Пустой&quot; 5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839628-521C-4FC3-9592-83DA24FB034B}"/>
              </a:ext>
            </a:extLst>
          </p:cNvPr>
          <p:cNvSpPr/>
          <p:nvPr/>
        </p:nvSpPr>
        <p:spPr>
          <a:xfrm>
            <a:off x="7619004" y="1903137"/>
            <a:ext cx="486378" cy="27683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Да</a:t>
            </a:r>
          </a:p>
        </p:txBody>
      </p:sp>
      <p:sp>
        <p:nvSpPr>
          <p:cNvPr id="52" name="Управляющая кнопка: &quot;Пустой&quot; 5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9F2DB78-70C7-4B22-88DB-3B911CFF2723}"/>
              </a:ext>
            </a:extLst>
          </p:cNvPr>
          <p:cNvSpPr/>
          <p:nvPr/>
        </p:nvSpPr>
        <p:spPr>
          <a:xfrm>
            <a:off x="1460425" y="3805343"/>
            <a:ext cx="486378" cy="27683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Да</a:t>
            </a:r>
          </a:p>
        </p:txBody>
      </p:sp>
      <p:sp>
        <p:nvSpPr>
          <p:cNvPr id="53" name="Управляющая кнопка: &quot;Пустой&quot; 5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583A179-033E-45C4-8B6E-AC2F04AE883D}"/>
              </a:ext>
            </a:extLst>
          </p:cNvPr>
          <p:cNvSpPr/>
          <p:nvPr/>
        </p:nvSpPr>
        <p:spPr>
          <a:xfrm>
            <a:off x="4914025" y="3807883"/>
            <a:ext cx="486378" cy="27683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Да</a:t>
            </a:r>
          </a:p>
        </p:txBody>
      </p:sp>
      <p:sp>
        <p:nvSpPr>
          <p:cNvPr id="54" name="Управляющая кнопка: &quot;Пустой&quot; 5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05637E2-8F67-48F5-A4DB-6E2E4698E198}"/>
              </a:ext>
            </a:extLst>
          </p:cNvPr>
          <p:cNvSpPr/>
          <p:nvPr/>
        </p:nvSpPr>
        <p:spPr>
          <a:xfrm>
            <a:off x="7604298" y="3801488"/>
            <a:ext cx="486378" cy="27683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Да</a:t>
            </a:r>
          </a:p>
        </p:txBody>
      </p:sp>
      <p:sp>
        <p:nvSpPr>
          <p:cNvPr id="55" name="Управляющая кнопка: &quot;Пустой&quot; 5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E78CAA4-44DE-43B1-9629-DF1FAA004605}"/>
              </a:ext>
            </a:extLst>
          </p:cNvPr>
          <p:cNvSpPr/>
          <p:nvPr/>
        </p:nvSpPr>
        <p:spPr>
          <a:xfrm>
            <a:off x="1466205" y="5329732"/>
            <a:ext cx="486378" cy="27683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Да</a:t>
            </a:r>
          </a:p>
        </p:txBody>
      </p:sp>
      <p:sp>
        <p:nvSpPr>
          <p:cNvPr id="56" name="Управляющая кнопка: &quot;Пустой&quot; 5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AF90FB0-0E86-400F-8BE8-982516543D10}"/>
              </a:ext>
            </a:extLst>
          </p:cNvPr>
          <p:cNvSpPr/>
          <p:nvPr/>
        </p:nvSpPr>
        <p:spPr>
          <a:xfrm>
            <a:off x="1432095" y="2246609"/>
            <a:ext cx="486378" cy="276837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/>
              <a:t>Нет</a:t>
            </a:r>
          </a:p>
        </p:txBody>
      </p:sp>
      <p:sp>
        <p:nvSpPr>
          <p:cNvPr id="57" name="Управляющая кнопка: &quot;Пустой&quot; 5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344F96B-687D-4625-8FEC-6977033835AA}"/>
              </a:ext>
            </a:extLst>
          </p:cNvPr>
          <p:cNvSpPr/>
          <p:nvPr/>
        </p:nvSpPr>
        <p:spPr>
          <a:xfrm>
            <a:off x="4938628" y="2236020"/>
            <a:ext cx="486378" cy="276837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/>
              <a:t>Нет</a:t>
            </a:r>
          </a:p>
        </p:txBody>
      </p:sp>
      <p:sp>
        <p:nvSpPr>
          <p:cNvPr id="58" name="Управляющая кнопка: &quot;Пустой&quot; 5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55C96F-075C-4128-B5DA-FDA839DE13CC}"/>
              </a:ext>
            </a:extLst>
          </p:cNvPr>
          <p:cNvSpPr/>
          <p:nvPr/>
        </p:nvSpPr>
        <p:spPr>
          <a:xfrm>
            <a:off x="7619191" y="2238036"/>
            <a:ext cx="486378" cy="276837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/>
              <a:t>Нет</a:t>
            </a:r>
          </a:p>
        </p:txBody>
      </p:sp>
      <p:sp>
        <p:nvSpPr>
          <p:cNvPr id="59" name="Управляющая кнопка: &quot;Пустой&quot;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45A973-C25A-451A-BEDA-78CA04C780E0}"/>
              </a:ext>
            </a:extLst>
          </p:cNvPr>
          <p:cNvSpPr/>
          <p:nvPr/>
        </p:nvSpPr>
        <p:spPr>
          <a:xfrm>
            <a:off x="1452032" y="4122305"/>
            <a:ext cx="486378" cy="276837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/>
              <a:t>Нет</a:t>
            </a:r>
          </a:p>
        </p:txBody>
      </p:sp>
      <p:sp>
        <p:nvSpPr>
          <p:cNvPr id="60" name="Управляющая кнопка: &quot;Пустой&quot;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EFED929-6B75-4D3A-8295-4765D1CBA663}"/>
              </a:ext>
            </a:extLst>
          </p:cNvPr>
          <p:cNvSpPr/>
          <p:nvPr/>
        </p:nvSpPr>
        <p:spPr>
          <a:xfrm>
            <a:off x="4912349" y="4132538"/>
            <a:ext cx="486378" cy="276837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/>
              <a:t>Нет</a:t>
            </a:r>
          </a:p>
        </p:txBody>
      </p:sp>
      <p:sp>
        <p:nvSpPr>
          <p:cNvPr id="61" name="Управляющая кнопка: &quot;Пустой&quot; 6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C355B4C-6CA4-4B3B-A097-0F4B353BD6D7}"/>
              </a:ext>
            </a:extLst>
          </p:cNvPr>
          <p:cNvSpPr/>
          <p:nvPr/>
        </p:nvSpPr>
        <p:spPr>
          <a:xfrm>
            <a:off x="7604672" y="4137942"/>
            <a:ext cx="486378" cy="276837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/>
              <a:t>Нет</a:t>
            </a:r>
          </a:p>
        </p:txBody>
      </p:sp>
      <p:sp>
        <p:nvSpPr>
          <p:cNvPr id="62" name="Управляющая кнопка: &quot;Пустой&quot; 6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969A30-F830-43AE-B36E-3F8DD973A58D}"/>
              </a:ext>
            </a:extLst>
          </p:cNvPr>
          <p:cNvSpPr/>
          <p:nvPr/>
        </p:nvSpPr>
        <p:spPr>
          <a:xfrm>
            <a:off x="1466205" y="5661487"/>
            <a:ext cx="486378" cy="276837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0" dirty="0"/>
              <a:t>Нет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E2FBFAA-3097-497C-AD71-37626A284853}"/>
              </a:ext>
            </a:extLst>
          </p:cNvPr>
          <p:cNvSpPr/>
          <p:nvPr/>
        </p:nvSpPr>
        <p:spPr>
          <a:xfrm>
            <a:off x="1981134" y="191027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010095F-25AB-4767-B7BA-D067465C8184}"/>
              </a:ext>
            </a:extLst>
          </p:cNvPr>
          <p:cNvSpPr/>
          <p:nvPr/>
        </p:nvSpPr>
        <p:spPr>
          <a:xfrm>
            <a:off x="1981134" y="191027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F620CC79-F537-440D-A5C2-54B6ED4E05D0}"/>
              </a:ext>
            </a:extLst>
          </p:cNvPr>
          <p:cNvSpPr/>
          <p:nvPr/>
        </p:nvSpPr>
        <p:spPr>
          <a:xfrm>
            <a:off x="1981134" y="191027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A3C5AD55-D9D8-4BB7-9F1E-EFFEF2DD4642}"/>
              </a:ext>
            </a:extLst>
          </p:cNvPr>
          <p:cNvSpPr/>
          <p:nvPr/>
        </p:nvSpPr>
        <p:spPr>
          <a:xfrm>
            <a:off x="1981134" y="190437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F8A3C6C8-B65B-4CBF-BAB8-CC2BD551C2CE}"/>
              </a:ext>
            </a:extLst>
          </p:cNvPr>
          <p:cNvSpPr/>
          <p:nvPr/>
        </p:nvSpPr>
        <p:spPr>
          <a:xfrm>
            <a:off x="1981134" y="189557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36BC7B8-EDE5-4441-9DCB-A3611FABDC68}"/>
              </a:ext>
            </a:extLst>
          </p:cNvPr>
          <p:cNvSpPr/>
          <p:nvPr/>
        </p:nvSpPr>
        <p:spPr>
          <a:xfrm>
            <a:off x="1981134" y="190148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19C640D-2077-496C-995A-7C30E2DC423F}"/>
              </a:ext>
            </a:extLst>
          </p:cNvPr>
          <p:cNvSpPr/>
          <p:nvPr/>
        </p:nvSpPr>
        <p:spPr>
          <a:xfrm>
            <a:off x="1981134" y="190466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E305F24-6CAA-49EA-940B-55EE61B815CB}"/>
              </a:ext>
            </a:extLst>
          </p:cNvPr>
          <p:cNvSpPr/>
          <p:nvPr/>
        </p:nvSpPr>
        <p:spPr>
          <a:xfrm>
            <a:off x="1981134" y="191027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1C56440-6A67-4491-AFE3-4242B04DFFEA}"/>
              </a:ext>
            </a:extLst>
          </p:cNvPr>
          <p:cNvSpPr/>
          <p:nvPr/>
        </p:nvSpPr>
        <p:spPr>
          <a:xfrm>
            <a:off x="1981134" y="190148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1B6317-9394-45FE-AB25-0E808E1161F6}"/>
              </a:ext>
            </a:extLst>
          </p:cNvPr>
          <p:cNvSpPr/>
          <p:nvPr/>
        </p:nvSpPr>
        <p:spPr>
          <a:xfrm>
            <a:off x="1981134" y="190436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3ADE0D42-032F-4700-B4CB-8988BAC9A902}"/>
              </a:ext>
            </a:extLst>
          </p:cNvPr>
          <p:cNvSpPr/>
          <p:nvPr/>
        </p:nvSpPr>
        <p:spPr>
          <a:xfrm>
            <a:off x="1981134" y="191087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1B6E2E2-B94D-4193-8194-5699914EC720}"/>
              </a:ext>
            </a:extLst>
          </p:cNvPr>
          <p:cNvSpPr/>
          <p:nvPr/>
        </p:nvSpPr>
        <p:spPr>
          <a:xfrm>
            <a:off x="1981134" y="190526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B7DE55B6-A5F6-42A1-B711-27EBB64EC4FE}"/>
              </a:ext>
            </a:extLst>
          </p:cNvPr>
          <p:cNvSpPr/>
          <p:nvPr/>
        </p:nvSpPr>
        <p:spPr>
          <a:xfrm>
            <a:off x="1981134" y="191032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71340BA-6D04-41D3-B211-7C0B57F3E41F}"/>
              </a:ext>
            </a:extLst>
          </p:cNvPr>
          <p:cNvSpPr/>
          <p:nvPr/>
        </p:nvSpPr>
        <p:spPr>
          <a:xfrm>
            <a:off x="1981134" y="189609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C1B4953-70A5-4DAF-A2E7-8DC08660596D}"/>
              </a:ext>
            </a:extLst>
          </p:cNvPr>
          <p:cNvSpPr/>
          <p:nvPr/>
        </p:nvSpPr>
        <p:spPr>
          <a:xfrm>
            <a:off x="1981134" y="189609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E56C6C80-41B8-4142-B4C3-05DA86237EC3}"/>
              </a:ext>
            </a:extLst>
          </p:cNvPr>
          <p:cNvSpPr/>
          <p:nvPr/>
        </p:nvSpPr>
        <p:spPr>
          <a:xfrm>
            <a:off x="1981134" y="191087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A3620BDD-9CFB-4B21-AA82-4985891DD2E7}"/>
              </a:ext>
            </a:extLst>
          </p:cNvPr>
          <p:cNvSpPr/>
          <p:nvPr/>
        </p:nvSpPr>
        <p:spPr>
          <a:xfrm>
            <a:off x="1981134" y="189609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882D3799-58BD-4B9A-83EF-6E3D31F9035D}"/>
              </a:ext>
            </a:extLst>
          </p:cNvPr>
          <p:cNvSpPr/>
          <p:nvPr/>
        </p:nvSpPr>
        <p:spPr>
          <a:xfrm>
            <a:off x="1981134" y="189605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91F154AC-1277-4FAE-8B8D-9BE80B1A20D5}"/>
              </a:ext>
            </a:extLst>
          </p:cNvPr>
          <p:cNvSpPr/>
          <p:nvPr/>
        </p:nvSpPr>
        <p:spPr>
          <a:xfrm>
            <a:off x="1981134" y="191087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2018BAE-59B3-45B0-8F23-DB6671458902}"/>
              </a:ext>
            </a:extLst>
          </p:cNvPr>
          <p:cNvSpPr/>
          <p:nvPr/>
        </p:nvSpPr>
        <p:spPr>
          <a:xfrm>
            <a:off x="1981134" y="189822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72FB230-98C7-4CEA-94F8-F398D9BEE40D}"/>
              </a:ext>
            </a:extLst>
          </p:cNvPr>
          <p:cNvSpPr/>
          <p:nvPr/>
        </p:nvSpPr>
        <p:spPr>
          <a:xfrm>
            <a:off x="1981134" y="190526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AD2492E-117B-4B05-80DE-43198719E816}"/>
              </a:ext>
            </a:extLst>
          </p:cNvPr>
          <p:cNvSpPr/>
          <p:nvPr/>
        </p:nvSpPr>
        <p:spPr>
          <a:xfrm>
            <a:off x="1981134" y="191142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13D1B41D-0E8E-4A9C-94AE-E2BF528E0603}"/>
              </a:ext>
            </a:extLst>
          </p:cNvPr>
          <p:cNvSpPr/>
          <p:nvPr/>
        </p:nvSpPr>
        <p:spPr>
          <a:xfrm>
            <a:off x="1981134" y="190553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B7B5A4A-9952-4659-8E18-9A9200FBBDA5}"/>
              </a:ext>
            </a:extLst>
          </p:cNvPr>
          <p:cNvSpPr/>
          <p:nvPr/>
        </p:nvSpPr>
        <p:spPr>
          <a:xfrm>
            <a:off x="1981134" y="190572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432B4C3-1FA0-4D5F-96F5-FBC6D1612CFB}"/>
              </a:ext>
            </a:extLst>
          </p:cNvPr>
          <p:cNvSpPr/>
          <p:nvPr/>
        </p:nvSpPr>
        <p:spPr>
          <a:xfrm>
            <a:off x="1981134" y="191207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3A186DE-1AB3-4FA5-A9E3-3B0AE7603525}"/>
              </a:ext>
            </a:extLst>
          </p:cNvPr>
          <p:cNvSpPr/>
          <p:nvPr/>
        </p:nvSpPr>
        <p:spPr>
          <a:xfrm>
            <a:off x="1981134" y="190572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A71BECAF-E4EF-48C3-A4B9-25FCDDBA93E6}"/>
              </a:ext>
            </a:extLst>
          </p:cNvPr>
          <p:cNvSpPr/>
          <p:nvPr/>
        </p:nvSpPr>
        <p:spPr>
          <a:xfrm>
            <a:off x="1981134" y="189764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D48F347B-E767-4594-8953-2D840855721B}"/>
              </a:ext>
            </a:extLst>
          </p:cNvPr>
          <p:cNvSpPr/>
          <p:nvPr/>
        </p:nvSpPr>
        <p:spPr>
          <a:xfrm>
            <a:off x="1981134" y="189764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79F9B49-8642-4279-ACDB-2F04A3BE713E}"/>
              </a:ext>
            </a:extLst>
          </p:cNvPr>
          <p:cNvSpPr/>
          <p:nvPr/>
        </p:nvSpPr>
        <p:spPr>
          <a:xfrm>
            <a:off x="1981134" y="189764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AC4B3139-4061-4EE1-AC1B-9E267559B892}"/>
              </a:ext>
            </a:extLst>
          </p:cNvPr>
          <p:cNvSpPr/>
          <p:nvPr/>
        </p:nvSpPr>
        <p:spPr>
          <a:xfrm>
            <a:off x="1981134" y="189822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01EE7AD5-3FEE-49A9-877C-359DF308DB66}"/>
              </a:ext>
            </a:extLst>
          </p:cNvPr>
          <p:cNvSpPr/>
          <p:nvPr/>
        </p:nvSpPr>
        <p:spPr>
          <a:xfrm>
            <a:off x="1981134" y="191207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13293D2-70DB-43CF-8F01-A7E7E969BA8D}"/>
              </a:ext>
            </a:extLst>
          </p:cNvPr>
          <p:cNvSpPr/>
          <p:nvPr/>
        </p:nvSpPr>
        <p:spPr>
          <a:xfrm>
            <a:off x="1981134" y="191207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A03055DE-856B-428C-B7B3-40A85B527C4E}"/>
              </a:ext>
            </a:extLst>
          </p:cNvPr>
          <p:cNvSpPr/>
          <p:nvPr/>
        </p:nvSpPr>
        <p:spPr>
          <a:xfrm>
            <a:off x="1981134" y="190553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639A3C21-6BAE-4BC2-80D4-14B68F2D6174}"/>
              </a:ext>
            </a:extLst>
          </p:cNvPr>
          <p:cNvSpPr/>
          <p:nvPr/>
        </p:nvSpPr>
        <p:spPr>
          <a:xfrm>
            <a:off x="1981134" y="189537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ECA0F892-8751-4EDC-B264-84F42F723DA8}"/>
              </a:ext>
            </a:extLst>
          </p:cNvPr>
          <p:cNvSpPr/>
          <p:nvPr/>
        </p:nvSpPr>
        <p:spPr>
          <a:xfrm>
            <a:off x="1981134" y="190208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1B062ED-B212-49AA-B9AB-851085EA4E7D}"/>
              </a:ext>
            </a:extLst>
          </p:cNvPr>
          <p:cNvSpPr/>
          <p:nvPr/>
        </p:nvSpPr>
        <p:spPr>
          <a:xfrm>
            <a:off x="1981134" y="189537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91C0A0D-5EA4-45EE-8203-A06DF2E23E43}"/>
              </a:ext>
            </a:extLst>
          </p:cNvPr>
          <p:cNvSpPr txBox="1"/>
          <p:nvPr/>
        </p:nvSpPr>
        <p:spPr>
          <a:xfrm>
            <a:off x="2334382" y="1863995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2771A2A0-5856-4731-AF81-23D5836EF3B0}"/>
              </a:ext>
            </a:extLst>
          </p:cNvPr>
          <p:cNvSpPr/>
          <p:nvPr/>
        </p:nvSpPr>
        <p:spPr>
          <a:xfrm>
            <a:off x="5452348" y="189343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0CC40AE8-E54D-496C-8383-5E53FE4EE218}"/>
              </a:ext>
            </a:extLst>
          </p:cNvPr>
          <p:cNvSpPr/>
          <p:nvPr/>
        </p:nvSpPr>
        <p:spPr>
          <a:xfrm>
            <a:off x="5452348" y="189343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EAB6DCF7-5BEC-44D4-B1E0-1BD63033924C}"/>
              </a:ext>
            </a:extLst>
          </p:cNvPr>
          <p:cNvSpPr/>
          <p:nvPr/>
        </p:nvSpPr>
        <p:spPr>
          <a:xfrm>
            <a:off x="5452348" y="189343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A485F5C7-CA9F-4CB8-A970-160499B68B0D}"/>
              </a:ext>
            </a:extLst>
          </p:cNvPr>
          <p:cNvSpPr/>
          <p:nvPr/>
        </p:nvSpPr>
        <p:spPr>
          <a:xfrm>
            <a:off x="5452348" y="188752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C8CE9795-E14B-4791-86A9-2D37C468C1EF}"/>
              </a:ext>
            </a:extLst>
          </p:cNvPr>
          <p:cNvSpPr/>
          <p:nvPr/>
        </p:nvSpPr>
        <p:spPr>
          <a:xfrm>
            <a:off x="5452348" y="187872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C1890222-EBAF-4088-BC6B-93B8958524F5}"/>
              </a:ext>
            </a:extLst>
          </p:cNvPr>
          <p:cNvSpPr/>
          <p:nvPr/>
        </p:nvSpPr>
        <p:spPr>
          <a:xfrm>
            <a:off x="5452348" y="188463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A0745754-1159-4030-979A-2CF07B26B455}"/>
              </a:ext>
            </a:extLst>
          </p:cNvPr>
          <p:cNvSpPr/>
          <p:nvPr/>
        </p:nvSpPr>
        <p:spPr>
          <a:xfrm>
            <a:off x="5452348" y="188781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AA6139C4-DCB4-46E4-86CD-5613C8C719A6}"/>
              </a:ext>
            </a:extLst>
          </p:cNvPr>
          <p:cNvSpPr/>
          <p:nvPr/>
        </p:nvSpPr>
        <p:spPr>
          <a:xfrm>
            <a:off x="5452348" y="189343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CEAAFBEF-61B2-4446-8CD2-73081881FD19}"/>
              </a:ext>
            </a:extLst>
          </p:cNvPr>
          <p:cNvSpPr/>
          <p:nvPr/>
        </p:nvSpPr>
        <p:spPr>
          <a:xfrm>
            <a:off x="5452348" y="188463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8FEDA96B-1FF7-42C6-BB2C-57EC09A1EDAE}"/>
              </a:ext>
            </a:extLst>
          </p:cNvPr>
          <p:cNvSpPr/>
          <p:nvPr/>
        </p:nvSpPr>
        <p:spPr>
          <a:xfrm>
            <a:off x="5452348" y="188752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8AAE6BB0-9D89-41CB-89C1-60EE6161ED8A}"/>
              </a:ext>
            </a:extLst>
          </p:cNvPr>
          <p:cNvSpPr/>
          <p:nvPr/>
        </p:nvSpPr>
        <p:spPr>
          <a:xfrm>
            <a:off x="5452348" y="189343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69146FA8-4708-45AA-B434-A3E3D876C81B}"/>
              </a:ext>
            </a:extLst>
          </p:cNvPr>
          <p:cNvSpPr/>
          <p:nvPr/>
        </p:nvSpPr>
        <p:spPr>
          <a:xfrm>
            <a:off x="5452348" y="188781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AA0EA730-BFB4-43A2-8476-B2D675CAA335}"/>
              </a:ext>
            </a:extLst>
          </p:cNvPr>
          <p:cNvSpPr/>
          <p:nvPr/>
        </p:nvSpPr>
        <p:spPr>
          <a:xfrm>
            <a:off x="5452348" y="189287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83547947-C55A-4EDC-B272-6BA5E92B9BB4}"/>
              </a:ext>
            </a:extLst>
          </p:cNvPr>
          <p:cNvSpPr/>
          <p:nvPr/>
        </p:nvSpPr>
        <p:spPr>
          <a:xfrm>
            <a:off x="5452348" y="187864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6864BB1B-3F97-42A6-AA1B-A7CE37856695}"/>
              </a:ext>
            </a:extLst>
          </p:cNvPr>
          <p:cNvSpPr/>
          <p:nvPr/>
        </p:nvSpPr>
        <p:spPr>
          <a:xfrm>
            <a:off x="5452348" y="187864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B3BD2DA3-3BA6-4882-905D-4F9DD55EFF15}"/>
              </a:ext>
            </a:extLst>
          </p:cNvPr>
          <p:cNvSpPr/>
          <p:nvPr/>
        </p:nvSpPr>
        <p:spPr>
          <a:xfrm>
            <a:off x="5452348" y="189343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0E9D1458-EFC1-4172-9095-ABE09AB3F8BA}"/>
              </a:ext>
            </a:extLst>
          </p:cNvPr>
          <p:cNvSpPr/>
          <p:nvPr/>
        </p:nvSpPr>
        <p:spPr>
          <a:xfrm>
            <a:off x="5452348" y="187864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D66CE85E-29FF-4CC8-9B88-6163A7B26934}"/>
              </a:ext>
            </a:extLst>
          </p:cNvPr>
          <p:cNvSpPr/>
          <p:nvPr/>
        </p:nvSpPr>
        <p:spPr>
          <a:xfrm>
            <a:off x="5452348" y="187860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900A158B-7FBB-4127-89DF-420289664529}"/>
              </a:ext>
            </a:extLst>
          </p:cNvPr>
          <p:cNvSpPr/>
          <p:nvPr/>
        </p:nvSpPr>
        <p:spPr>
          <a:xfrm>
            <a:off x="5452348" y="189343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039792C0-9D63-47A8-93B9-FB903C049A81}"/>
              </a:ext>
            </a:extLst>
          </p:cNvPr>
          <p:cNvSpPr/>
          <p:nvPr/>
        </p:nvSpPr>
        <p:spPr>
          <a:xfrm>
            <a:off x="5452348" y="188077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46CAC9FD-77EA-43F4-9BE8-88832B1AF6E9}"/>
              </a:ext>
            </a:extLst>
          </p:cNvPr>
          <p:cNvSpPr/>
          <p:nvPr/>
        </p:nvSpPr>
        <p:spPr>
          <a:xfrm>
            <a:off x="5452348" y="188781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C6DA6274-A2A8-4EBD-B5E6-86ECCA450322}"/>
              </a:ext>
            </a:extLst>
          </p:cNvPr>
          <p:cNvSpPr/>
          <p:nvPr/>
        </p:nvSpPr>
        <p:spPr>
          <a:xfrm>
            <a:off x="5452348" y="189397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3505C919-B394-435C-B9EC-92C18B8F1FB3}"/>
              </a:ext>
            </a:extLst>
          </p:cNvPr>
          <p:cNvSpPr/>
          <p:nvPr/>
        </p:nvSpPr>
        <p:spPr>
          <a:xfrm>
            <a:off x="5452348" y="188809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F35C138E-656A-441F-91C4-3416F0FC35EB}"/>
              </a:ext>
            </a:extLst>
          </p:cNvPr>
          <p:cNvSpPr/>
          <p:nvPr/>
        </p:nvSpPr>
        <p:spPr>
          <a:xfrm>
            <a:off x="5452348" y="188827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D822BFB6-E0CD-4EB5-B22F-C9691C93D3D8}"/>
              </a:ext>
            </a:extLst>
          </p:cNvPr>
          <p:cNvSpPr/>
          <p:nvPr/>
        </p:nvSpPr>
        <p:spPr>
          <a:xfrm>
            <a:off x="5452348" y="189462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202EF4F6-328E-4A6A-B0AD-8B413836B4F6}"/>
              </a:ext>
            </a:extLst>
          </p:cNvPr>
          <p:cNvSpPr/>
          <p:nvPr/>
        </p:nvSpPr>
        <p:spPr>
          <a:xfrm>
            <a:off x="5452348" y="188827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7A5C11F0-7F16-4F74-9AC4-E4E9F109C7AE}"/>
              </a:ext>
            </a:extLst>
          </p:cNvPr>
          <p:cNvSpPr/>
          <p:nvPr/>
        </p:nvSpPr>
        <p:spPr>
          <a:xfrm>
            <a:off x="5452348" y="188019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25BB5F88-C0B5-46E7-A89C-837499320A62}"/>
              </a:ext>
            </a:extLst>
          </p:cNvPr>
          <p:cNvSpPr/>
          <p:nvPr/>
        </p:nvSpPr>
        <p:spPr>
          <a:xfrm>
            <a:off x="5452348" y="188019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AA36C163-4B66-45A7-BBDC-5388B1410B18}"/>
              </a:ext>
            </a:extLst>
          </p:cNvPr>
          <p:cNvSpPr/>
          <p:nvPr/>
        </p:nvSpPr>
        <p:spPr>
          <a:xfrm>
            <a:off x="5452348" y="188019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CA5B2BEB-820B-4394-873F-E28111020615}"/>
              </a:ext>
            </a:extLst>
          </p:cNvPr>
          <p:cNvSpPr/>
          <p:nvPr/>
        </p:nvSpPr>
        <p:spPr>
          <a:xfrm>
            <a:off x="5452348" y="188077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D909D57A-342B-462D-B558-90FE28F348DB}"/>
              </a:ext>
            </a:extLst>
          </p:cNvPr>
          <p:cNvSpPr/>
          <p:nvPr/>
        </p:nvSpPr>
        <p:spPr>
          <a:xfrm>
            <a:off x="5452348" y="189462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357B3803-7246-40FF-BA88-DB367964DF3A}"/>
              </a:ext>
            </a:extLst>
          </p:cNvPr>
          <p:cNvSpPr/>
          <p:nvPr/>
        </p:nvSpPr>
        <p:spPr>
          <a:xfrm>
            <a:off x="5452348" y="189462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A6847A24-9556-406B-8B88-EC31DD07B302}"/>
              </a:ext>
            </a:extLst>
          </p:cNvPr>
          <p:cNvSpPr/>
          <p:nvPr/>
        </p:nvSpPr>
        <p:spPr>
          <a:xfrm>
            <a:off x="5452348" y="188809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76D033A2-7FA9-4BAF-8156-6C5945DD16BB}"/>
              </a:ext>
            </a:extLst>
          </p:cNvPr>
          <p:cNvSpPr/>
          <p:nvPr/>
        </p:nvSpPr>
        <p:spPr>
          <a:xfrm>
            <a:off x="5452348" y="187792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D88528F5-3760-4712-9259-D7A330187679}"/>
              </a:ext>
            </a:extLst>
          </p:cNvPr>
          <p:cNvSpPr/>
          <p:nvPr/>
        </p:nvSpPr>
        <p:spPr>
          <a:xfrm>
            <a:off x="5452348" y="18846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514438CA-FD5B-4C7B-9B44-9BABAA03C52B}"/>
              </a:ext>
            </a:extLst>
          </p:cNvPr>
          <p:cNvSpPr/>
          <p:nvPr/>
        </p:nvSpPr>
        <p:spPr>
          <a:xfrm>
            <a:off x="5452348" y="187792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6243E92-CAB8-426A-B225-068059A8361C}"/>
              </a:ext>
            </a:extLst>
          </p:cNvPr>
          <p:cNvSpPr txBox="1"/>
          <p:nvPr/>
        </p:nvSpPr>
        <p:spPr>
          <a:xfrm>
            <a:off x="5857412" y="1847147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C045173C-7F1F-4C1A-B922-18BF8AD2D279}"/>
              </a:ext>
            </a:extLst>
          </p:cNvPr>
          <p:cNvSpPr/>
          <p:nvPr/>
        </p:nvSpPr>
        <p:spPr>
          <a:xfrm>
            <a:off x="8130520" y="189543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19D2CD42-179E-4B2A-BB25-19A747242296}"/>
              </a:ext>
            </a:extLst>
          </p:cNvPr>
          <p:cNvSpPr/>
          <p:nvPr/>
        </p:nvSpPr>
        <p:spPr>
          <a:xfrm>
            <a:off x="8130520" y="189543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1A6550D8-FD67-434F-AB65-2A6D0CBA4C30}"/>
              </a:ext>
            </a:extLst>
          </p:cNvPr>
          <p:cNvSpPr/>
          <p:nvPr/>
        </p:nvSpPr>
        <p:spPr>
          <a:xfrm>
            <a:off x="8130520" y="189543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0CB50C61-AFD7-4EEA-9582-6A14F39829BF}"/>
              </a:ext>
            </a:extLst>
          </p:cNvPr>
          <p:cNvSpPr/>
          <p:nvPr/>
        </p:nvSpPr>
        <p:spPr>
          <a:xfrm>
            <a:off x="8130520" y="188952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FC75D189-B12D-4729-B012-E954A8B159B2}"/>
              </a:ext>
            </a:extLst>
          </p:cNvPr>
          <p:cNvSpPr/>
          <p:nvPr/>
        </p:nvSpPr>
        <p:spPr>
          <a:xfrm>
            <a:off x="8130520" y="188073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24C23488-963C-45B6-9405-4E6F151C53AA}"/>
              </a:ext>
            </a:extLst>
          </p:cNvPr>
          <p:cNvSpPr/>
          <p:nvPr/>
        </p:nvSpPr>
        <p:spPr>
          <a:xfrm>
            <a:off x="8130520" y="188664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127F0624-8F3C-4FFB-94C7-447BDCF6CE2E}"/>
              </a:ext>
            </a:extLst>
          </p:cNvPr>
          <p:cNvSpPr/>
          <p:nvPr/>
        </p:nvSpPr>
        <p:spPr>
          <a:xfrm>
            <a:off x="8130520" y="188982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5540476C-B13B-49E7-82BC-900FA3CA39FA}"/>
              </a:ext>
            </a:extLst>
          </p:cNvPr>
          <p:cNvSpPr/>
          <p:nvPr/>
        </p:nvSpPr>
        <p:spPr>
          <a:xfrm>
            <a:off x="8130520" y="189543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98D4EC5F-789A-4AC0-A8B7-1CA5BD8C6CA5}"/>
              </a:ext>
            </a:extLst>
          </p:cNvPr>
          <p:cNvSpPr/>
          <p:nvPr/>
        </p:nvSpPr>
        <p:spPr>
          <a:xfrm>
            <a:off x="8130520" y="188664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7B0F4521-1779-44AC-B9F1-90A16A31BF1C}"/>
              </a:ext>
            </a:extLst>
          </p:cNvPr>
          <p:cNvSpPr/>
          <p:nvPr/>
        </p:nvSpPr>
        <p:spPr>
          <a:xfrm>
            <a:off x="8130520" y="188952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9921298B-D891-4297-B60A-4FEF70415F12}"/>
              </a:ext>
            </a:extLst>
          </p:cNvPr>
          <p:cNvSpPr/>
          <p:nvPr/>
        </p:nvSpPr>
        <p:spPr>
          <a:xfrm>
            <a:off x="8130520" y="18954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1F154F47-F45F-451B-8CA8-922E321A48B7}"/>
              </a:ext>
            </a:extLst>
          </p:cNvPr>
          <p:cNvSpPr/>
          <p:nvPr/>
        </p:nvSpPr>
        <p:spPr>
          <a:xfrm>
            <a:off x="8130520" y="188982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72E1134E-75CB-41BE-A658-8EF0620F5EF6}"/>
              </a:ext>
            </a:extLst>
          </p:cNvPr>
          <p:cNvSpPr/>
          <p:nvPr/>
        </p:nvSpPr>
        <p:spPr>
          <a:xfrm>
            <a:off x="8130520" y="189488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9006B735-3E67-4867-8223-2F0359401200}"/>
              </a:ext>
            </a:extLst>
          </p:cNvPr>
          <p:cNvSpPr/>
          <p:nvPr/>
        </p:nvSpPr>
        <p:spPr>
          <a:xfrm>
            <a:off x="8130520" y="188065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F7BA2867-6C44-413C-A54A-81A4BB60CA08}"/>
              </a:ext>
            </a:extLst>
          </p:cNvPr>
          <p:cNvSpPr/>
          <p:nvPr/>
        </p:nvSpPr>
        <p:spPr>
          <a:xfrm>
            <a:off x="8130520" y="188065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5B3C4DB2-932D-4FAD-AF87-7B0E6F188A1D}"/>
              </a:ext>
            </a:extLst>
          </p:cNvPr>
          <p:cNvSpPr/>
          <p:nvPr/>
        </p:nvSpPr>
        <p:spPr>
          <a:xfrm>
            <a:off x="8130520" y="18954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40414BA8-EA98-41E3-A7DA-53DDF60BCEC5}"/>
              </a:ext>
            </a:extLst>
          </p:cNvPr>
          <p:cNvSpPr/>
          <p:nvPr/>
        </p:nvSpPr>
        <p:spPr>
          <a:xfrm>
            <a:off x="8130520" y="188065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BDCFE393-692D-4BA0-A881-692C47FF32E2}"/>
              </a:ext>
            </a:extLst>
          </p:cNvPr>
          <p:cNvSpPr/>
          <p:nvPr/>
        </p:nvSpPr>
        <p:spPr>
          <a:xfrm>
            <a:off x="8130520" y="188061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24898BAB-A08C-4E07-99FB-BDC81837F701}"/>
              </a:ext>
            </a:extLst>
          </p:cNvPr>
          <p:cNvSpPr/>
          <p:nvPr/>
        </p:nvSpPr>
        <p:spPr>
          <a:xfrm>
            <a:off x="8130520" y="18954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C607E3D4-5F05-410E-A92C-EA14208443D9}"/>
              </a:ext>
            </a:extLst>
          </p:cNvPr>
          <p:cNvSpPr/>
          <p:nvPr/>
        </p:nvSpPr>
        <p:spPr>
          <a:xfrm>
            <a:off x="8130520" y="188278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68ABCF36-7B34-49F1-A3B8-AE9F52046FED}"/>
              </a:ext>
            </a:extLst>
          </p:cNvPr>
          <p:cNvSpPr/>
          <p:nvPr/>
        </p:nvSpPr>
        <p:spPr>
          <a:xfrm>
            <a:off x="8130520" y="188982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94B0FACB-23F5-4EC0-BFA0-4DAF1A73605F}"/>
              </a:ext>
            </a:extLst>
          </p:cNvPr>
          <p:cNvSpPr/>
          <p:nvPr/>
        </p:nvSpPr>
        <p:spPr>
          <a:xfrm>
            <a:off x="8130520" y="189598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F946257C-2664-40AE-81A4-4BDE2C7DFDB7}"/>
              </a:ext>
            </a:extLst>
          </p:cNvPr>
          <p:cNvSpPr/>
          <p:nvPr/>
        </p:nvSpPr>
        <p:spPr>
          <a:xfrm>
            <a:off x="8130520" y="189009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6CB07D28-E0ED-40AD-83E2-DCBA58846043}"/>
              </a:ext>
            </a:extLst>
          </p:cNvPr>
          <p:cNvSpPr/>
          <p:nvPr/>
        </p:nvSpPr>
        <p:spPr>
          <a:xfrm>
            <a:off x="8130520" y="189028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76581D11-CF91-432A-AB14-5854FA9A89AF}"/>
              </a:ext>
            </a:extLst>
          </p:cNvPr>
          <p:cNvSpPr/>
          <p:nvPr/>
        </p:nvSpPr>
        <p:spPr>
          <a:xfrm>
            <a:off x="8130520" y="189663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ED014DBD-C339-4782-9015-0213B5E78E9D}"/>
              </a:ext>
            </a:extLst>
          </p:cNvPr>
          <p:cNvSpPr/>
          <p:nvPr/>
        </p:nvSpPr>
        <p:spPr>
          <a:xfrm>
            <a:off x="8130520" y="189028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700AD7DA-DE7B-486E-A209-A5A632D96E98}"/>
              </a:ext>
            </a:extLst>
          </p:cNvPr>
          <p:cNvSpPr/>
          <p:nvPr/>
        </p:nvSpPr>
        <p:spPr>
          <a:xfrm>
            <a:off x="8130520" y="188220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B6EBFAE7-3A85-4EFC-B442-3DD4EA2B791C}"/>
              </a:ext>
            </a:extLst>
          </p:cNvPr>
          <p:cNvSpPr/>
          <p:nvPr/>
        </p:nvSpPr>
        <p:spPr>
          <a:xfrm>
            <a:off x="8130520" y="188220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FB571924-3D73-4AAD-9B1A-85DE46D884D2}"/>
              </a:ext>
            </a:extLst>
          </p:cNvPr>
          <p:cNvSpPr/>
          <p:nvPr/>
        </p:nvSpPr>
        <p:spPr>
          <a:xfrm>
            <a:off x="8130520" y="188220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E802B46E-002F-4B60-B2A3-CFEDF1EB3E96}"/>
              </a:ext>
            </a:extLst>
          </p:cNvPr>
          <p:cNvSpPr/>
          <p:nvPr/>
        </p:nvSpPr>
        <p:spPr>
          <a:xfrm>
            <a:off x="8130520" y="188278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1C0FFC63-C350-442A-85E7-E8AA9FDC475D}"/>
              </a:ext>
            </a:extLst>
          </p:cNvPr>
          <p:cNvSpPr/>
          <p:nvPr/>
        </p:nvSpPr>
        <p:spPr>
          <a:xfrm>
            <a:off x="8130520" y="189663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:a16="http://schemas.microsoft.com/office/drawing/2014/main" id="{57DB7D03-ACE0-4C6F-8678-4B0A329D9691}"/>
              </a:ext>
            </a:extLst>
          </p:cNvPr>
          <p:cNvSpPr/>
          <p:nvPr/>
        </p:nvSpPr>
        <p:spPr>
          <a:xfrm>
            <a:off x="8130520" y="189663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4C3A7D39-C2BA-4AFC-BC50-3312F1AFDA86}"/>
              </a:ext>
            </a:extLst>
          </p:cNvPr>
          <p:cNvSpPr/>
          <p:nvPr/>
        </p:nvSpPr>
        <p:spPr>
          <a:xfrm>
            <a:off x="8130520" y="189009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CF67EEFA-A9CB-421D-8F30-19A9816F8ED5}"/>
              </a:ext>
            </a:extLst>
          </p:cNvPr>
          <p:cNvSpPr/>
          <p:nvPr/>
        </p:nvSpPr>
        <p:spPr>
          <a:xfrm>
            <a:off x="8130520" y="187993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C0363D7F-6DD4-40F7-A8B1-107F030D4C7D}"/>
              </a:ext>
            </a:extLst>
          </p:cNvPr>
          <p:cNvSpPr/>
          <p:nvPr/>
        </p:nvSpPr>
        <p:spPr>
          <a:xfrm>
            <a:off x="8130520" y="188664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2B28F229-E26A-4532-82AB-445ED550C7E9}"/>
              </a:ext>
            </a:extLst>
          </p:cNvPr>
          <p:cNvSpPr/>
          <p:nvPr/>
        </p:nvSpPr>
        <p:spPr>
          <a:xfrm>
            <a:off x="8130520" y="187993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B5E5F4C-7774-4CCF-830A-C912CAEED569}"/>
              </a:ext>
            </a:extLst>
          </p:cNvPr>
          <p:cNvSpPr txBox="1"/>
          <p:nvPr/>
        </p:nvSpPr>
        <p:spPr>
          <a:xfrm>
            <a:off x="8536276" y="1849153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091B0EDE-BD6E-4283-9A39-AE5347A1EBC5}"/>
              </a:ext>
            </a:extLst>
          </p:cNvPr>
          <p:cNvSpPr/>
          <p:nvPr/>
        </p:nvSpPr>
        <p:spPr>
          <a:xfrm>
            <a:off x="1981134" y="380962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3057FD1F-7AEC-4B44-9527-73D199EB7196}"/>
              </a:ext>
            </a:extLst>
          </p:cNvPr>
          <p:cNvSpPr/>
          <p:nvPr/>
        </p:nvSpPr>
        <p:spPr>
          <a:xfrm>
            <a:off x="1981134" y="380962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7FABD815-4DD2-45DF-B2FF-5711B5173516}"/>
              </a:ext>
            </a:extLst>
          </p:cNvPr>
          <p:cNvSpPr/>
          <p:nvPr/>
        </p:nvSpPr>
        <p:spPr>
          <a:xfrm>
            <a:off x="1981134" y="380962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CB15A13F-80E9-4BBF-ADDC-DA1D89D59364}"/>
              </a:ext>
            </a:extLst>
          </p:cNvPr>
          <p:cNvSpPr/>
          <p:nvPr/>
        </p:nvSpPr>
        <p:spPr>
          <a:xfrm>
            <a:off x="1981134" y="380371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A5C41C15-92C0-4500-9E8A-6C4DE9EE9A3E}"/>
              </a:ext>
            </a:extLst>
          </p:cNvPr>
          <p:cNvSpPr/>
          <p:nvPr/>
        </p:nvSpPr>
        <p:spPr>
          <a:xfrm>
            <a:off x="1981134" y="379492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id="{B515C225-9AD6-448A-9F9E-C11FB1695CC2}"/>
              </a:ext>
            </a:extLst>
          </p:cNvPr>
          <p:cNvSpPr/>
          <p:nvPr/>
        </p:nvSpPr>
        <p:spPr>
          <a:xfrm>
            <a:off x="1981134" y="380083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id="{E5F7E0A7-D862-4B0D-B016-72A9513F308E}"/>
              </a:ext>
            </a:extLst>
          </p:cNvPr>
          <p:cNvSpPr/>
          <p:nvPr/>
        </p:nvSpPr>
        <p:spPr>
          <a:xfrm>
            <a:off x="1981134" y="380401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78A4F30B-BF83-4435-A781-222CC4676F41}"/>
              </a:ext>
            </a:extLst>
          </p:cNvPr>
          <p:cNvSpPr/>
          <p:nvPr/>
        </p:nvSpPr>
        <p:spPr>
          <a:xfrm>
            <a:off x="1981134" y="380962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79775AA6-3248-4480-B80D-44071CF34DC0}"/>
              </a:ext>
            </a:extLst>
          </p:cNvPr>
          <p:cNvSpPr/>
          <p:nvPr/>
        </p:nvSpPr>
        <p:spPr>
          <a:xfrm>
            <a:off x="1981134" y="380083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6C641ECC-58CE-426C-9317-1C6BB6EBAF30}"/>
              </a:ext>
            </a:extLst>
          </p:cNvPr>
          <p:cNvSpPr/>
          <p:nvPr/>
        </p:nvSpPr>
        <p:spPr>
          <a:xfrm>
            <a:off x="1981134" y="380371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60CDE03B-2D3F-4932-AE52-885A741A0061}"/>
              </a:ext>
            </a:extLst>
          </p:cNvPr>
          <p:cNvSpPr/>
          <p:nvPr/>
        </p:nvSpPr>
        <p:spPr>
          <a:xfrm>
            <a:off x="1981134" y="380962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77BC07F4-84D9-4D17-A7EC-7117471588BB}"/>
              </a:ext>
            </a:extLst>
          </p:cNvPr>
          <p:cNvSpPr/>
          <p:nvPr/>
        </p:nvSpPr>
        <p:spPr>
          <a:xfrm>
            <a:off x="1981134" y="380401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id="{294BC2CC-CD73-4221-B644-DE751C2AF96F}"/>
              </a:ext>
            </a:extLst>
          </p:cNvPr>
          <p:cNvSpPr/>
          <p:nvPr/>
        </p:nvSpPr>
        <p:spPr>
          <a:xfrm>
            <a:off x="1981134" y="380906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8203E2FD-6841-497F-9222-2300F2F3EE68}"/>
              </a:ext>
            </a:extLst>
          </p:cNvPr>
          <p:cNvSpPr/>
          <p:nvPr/>
        </p:nvSpPr>
        <p:spPr>
          <a:xfrm>
            <a:off x="1981134" y="379483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41277DBF-CE34-414B-818E-0FE7A715F1C1}"/>
              </a:ext>
            </a:extLst>
          </p:cNvPr>
          <p:cNvSpPr/>
          <p:nvPr/>
        </p:nvSpPr>
        <p:spPr>
          <a:xfrm>
            <a:off x="1981134" y="379483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189" name="Прямоугольник 188">
            <a:extLst>
              <a:ext uri="{FF2B5EF4-FFF2-40B4-BE49-F238E27FC236}">
                <a16:creationId xmlns:a16="http://schemas.microsoft.com/office/drawing/2014/main" id="{3F2B0B08-480D-41A6-BCB8-DCAF7DF7E790}"/>
              </a:ext>
            </a:extLst>
          </p:cNvPr>
          <p:cNvSpPr/>
          <p:nvPr/>
        </p:nvSpPr>
        <p:spPr>
          <a:xfrm>
            <a:off x="1981134" y="380962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id="{13D15EB1-2A98-4FB6-B786-A35154B5BC37}"/>
              </a:ext>
            </a:extLst>
          </p:cNvPr>
          <p:cNvSpPr/>
          <p:nvPr/>
        </p:nvSpPr>
        <p:spPr>
          <a:xfrm>
            <a:off x="1981134" y="379483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191" name="Прямоугольник 190">
            <a:extLst>
              <a:ext uri="{FF2B5EF4-FFF2-40B4-BE49-F238E27FC236}">
                <a16:creationId xmlns:a16="http://schemas.microsoft.com/office/drawing/2014/main" id="{083CB6E5-D8CC-4AB5-B9A4-5CFCC863E81F}"/>
              </a:ext>
            </a:extLst>
          </p:cNvPr>
          <p:cNvSpPr/>
          <p:nvPr/>
        </p:nvSpPr>
        <p:spPr>
          <a:xfrm>
            <a:off x="1981134" y="379479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id="{6ABD280F-5082-4715-94AA-6455E3CF905A}"/>
              </a:ext>
            </a:extLst>
          </p:cNvPr>
          <p:cNvSpPr/>
          <p:nvPr/>
        </p:nvSpPr>
        <p:spPr>
          <a:xfrm>
            <a:off x="1981134" y="380962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193" name="Прямоугольник 192">
            <a:extLst>
              <a:ext uri="{FF2B5EF4-FFF2-40B4-BE49-F238E27FC236}">
                <a16:creationId xmlns:a16="http://schemas.microsoft.com/office/drawing/2014/main" id="{A439DFD0-6C1C-4E53-BAFF-F93376838FF2}"/>
              </a:ext>
            </a:extLst>
          </p:cNvPr>
          <p:cNvSpPr/>
          <p:nvPr/>
        </p:nvSpPr>
        <p:spPr>
          <a:xfrm>
            <a:off x="1981134" y="379697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194" name="Прямоугольник 193">
            <a:extLst>
              <a:ext uri="{FF2B5EF4-FFF2-40B4-BE49-F238E27FC236}">
                <a16:creationId xmlns:a16="http://schemas.microsoft.com/office/drawing/2014/main" id="{277F3820-999E-444D-9215-87ECD290F4E2}"/>
              </a:ext>
            </a:extLst>
          </p:cNvPr>
          <p:cNvSpPr/>
          <p:nvPr/>
        </p:nvSpPr>
        <p:spPr>
          <a:xfrm>
            <a:off x="1981134" y="380401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195" name="Прямоугольник 194">
            <a:extLst>
              <a:ext uri="{FF2B5EF4-FFF2-40B4-BE49-F238E27FC236}">
                <a16:creationId xmlns:a16="http://schemas.microsoft.com/office/drawing/2014/main" id="{A4ABCE57-582F-47C8-BA78-86C0776F9998}"/>
              </a:ext>
            </a:extLst>
          </p:cNvPr>
          <p:cNvSpPr/>
          <p:nvPr/>
        </p:nvSpPr>
        <p:spPr>
          <a:xfrm>
            <a:off x="1981134" y="381017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196" name="Прямоугольник 195">
            <a:extLst>
              <a:ext uri="{FF2B5EF4-FFF2-40B4-BE49-F238E27FC236}">
                <a16:creationId xmlns:a16="http://schemas.microsoft.com/office/drawing/2014/main" id="{EE579AF7-3E61-420C-B409-81AB0EDEF0C7}"/>
              </a:ext>
            </a:extLst>
          </p:cNvPr>
          <p:cNvSpPr/>
          <p:nvPr/>
        </p:nvSpPr>
        <p:spPr>
          <a:xfrm>
            <a:off x="1981134" y="380428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197" name="Прямоугольник 196">
            <a:extLst>
              <a:ext uri="{FF2B5EF4-FFF2-40B4-BE49-F238E27FC236}">
                <a16:creationId xmlns:a16="http://schemas.microsoft.com/office/drawing/2014/main" id="{51B79810-EBB3-40D0-BFA9-0E3895DA9952}"/>
              </a:ext>
            </a:extLst>
          </p:cNvPr>
          <p:cNvSpPr/>
          <p:nvPr/>
        </p:nvSpPr>
        <p:spPr>
          <a:xfrm>
            <a:off x="1981134" y="380447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id="{02253391-F5CB-40CC-BD7D-3E5DEF43D83B}"/>
              </a:ext>
            </a:extLst>
          </p:cNvPr>
          <p:cNvSpPr/>
          <p:nvPr/>
        </p:nvSpPr>
        <p:spPr>
          <a:xfrm>
            <a:off x="1981134" y="381082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id="{6DA45B9D-CC53-4354-8E04-C77DD80B5C71}"/>
              </a:ext>
            </a:extLst>
          </p:cNvPr>
          <p:cNvSpPr/>
          <p:nvPr/>
        </p:nvSpPr>
        <p:spPr>
          <a:xfrm>
            <a:off x="1981134" y="380447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200" name="Прямоугольник 199">
            <a:extLst>
              <a:ext uri="{FF2B5EF4-FFF2-40B4-BE49-F238E27FC236}">
                <a16:creationId xmlns:a16="http://schemas.microsoft.com/office/drawing/2014/main" id="{8EB44E13-F053-4F87-B214-FEAFDF7BE47D}"/>
              </a:ext>
            </a:extLst>
          </p:cNvPr>
          <p:cNvSpPr/>
          <p:nvPr/>
        </p:nvSpPr>
        <p:spPr>
          <a:xfrm>
            <a:off x="1981134" y="379638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id="{015CF5BD-BC33-4559-9228-5C33D5152AA7}"/>
              </a:ext>
            </a:extLst>
          </p:cNvPr>
          <p:cNvSpPr/>
          <p:nvPr/>
        </p:nvSpPr>
        <p:spPr>
          <a:xfrm>
            <a:off x="1981134" y="379638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id="{E263A29B-03BD-4129-B2FA-3C27A0BB4B93}"/>
              </a:ext>
            </a:extLst>
          </p:cNvPr>
          <p:cNvSpPr/>
          <p:nvPr/>
        </p:nvSpPr>
        <p:spPr>
          <a:xfrm>
            <a:off x="1981134" y="379638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203" name="Прямоугольник 202">
            <a:extLst>
              <a:ext uri="{FF2B5EF4-FFF2-40B4-BE49-F238E27FC236}">
                <a16:creationId xmlns:a16="http://schemas.microsoft.com/office/drawing/2014/main" id="{AD247B5E-AE90-4A75-8DBF-6895B4A180A8}"/>
              </a:ext>
            </a:extLst>
          </p:cNvPr>
          <p:cNvSpPr/>
          <p:nvPr/>
        </p:nvSpPr>
        <p:spPr>
          <a:xfrm>
            <a:off x="1981134" y="379697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id="{BFC12939-8AD8-4B2C-8C86-6C9C0122062B}"/>
              </a:ext>
            </a:extLst>
          </p:cNvPr>
          <p:cNvSpPr/>
          <p:nvPr/>
        </p:nvSpPr>
        <p:spPr>
          <a:xfrm>
            <a:off x="1981134" y="381082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id="{C02DCCF8-1F7A-4D4E-B325-C1E911F7B040}"/>
              </a:ext>
            </a:extLst>
          </p:cNvPr>
          <p:cNvSpPr/>
          <p:nvPr/>
        </p:nvSpPr>
        <p:spPr>
          <a:xfrm>
            <a:off x="1981134" y="381082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206" name="Прямоугольник 205">
            <a:extLst>
              <a:ext uri="{FF2B5EF4-FFF2-40B4-BE49-F238E27FC236}">
                <a16:creationId xmlns:a16="http://schemas.microsoft.com/office/drawing/2014/main" id="{B3E0138D-BE47-46BE-A484-233F46A36170}"/>
              </a:ext>
            </a:extLst>
          </p:cNvPr>
          <p:cNvSpPr/>
          <p:nvPr/>
        </p:nvSpPr>
        <p:spPr>
          <a:xfrm>
            <a:off x="1981134" y="380428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207" name="Прямоугольник 206">
            <a:extLst>
              <a:ext uri="{FF2B5EF4-FFF2-40B4-BE49-F238E27FC236}">
                <a16:creationId xmlns:a16="http://schemas.microsoft.com/office/drawing/2014/main" id="{C3CE52CE-95F2-440B-AF8E-EE1ABF60C05A}"/>
              </a:ext>
            </a:extLst>
          </p:cNvPr>
          <p:cNvSpPr/>
          <p:nvPr/>
        </p:nvSpPr>
        <p:spPr>
          <a:xfrm>
            <a:off x="1981134" y="379411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BBBC9CAA-B735-425E-96B5-E789A3FE2120}"/>
              </a:ext>
            </a:extLst>
          </p:cNvPr>
          <p:cNvSpPr/>
          <p:nvPr/>
        </p:nvSpPr>
        <p:spPr>
          <a:xfrm>
            <a:off x="1981134" y="380083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209" name="Прямоугольник 208">
            <a:extLst>
              <a:ext uri="{FF2B5EF4-FFF2-40B4-BE49-F238E27FC236}">
                <a16:creationId xmlns:a16="http://schemas.microsoft.com/office/drawing/2014/main" id="{29073718-C62D-41C9-8E81-80531594E294}"/>
              </a:ext>
            </a:extLst>
          </p:cNvPr>
          <p:cNvSpPr/>
          <p:nvPr/>
        </p:nvSpPr>
        <p:spPr>
          <a:xfrm>
            <a:off x="1981134" y="379411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3CCE252-4E35-4E29-8312-5A3E12BBEF15}"/>
              </a:ext>
            </a:extLst>
          </p:cNvPr>
          <p:cNvSpPr txBox="1"/>
          <p:nvPr/>
        </p:nvSpPr>
        <p:spPr>
          <a:xfrm>
            <a:off x="2347277" y="3762652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211" name="Прямоугольник 210">
            <a:extLst>
              <a:ext uri="{FF2B5EF4-FFF2-40B4-BE49-F238E27FC236}">
                <a16:creationId xmlns:a16="http://schemas.microsoft.com/office/drawing/2014/main" id="{37262C4B-E670-4275-8CBC-A8AC8E06D978}"/>
              </a:ext>
            </a:extLst>
          </p:cNvPr>
          <p:cNvSpPr/>
          <p:nvPr/>
        </p:nvSpPr>
        <p:spPr>
          <a:xfrm>
            <a:off x="5452348" y="378195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212" name="Прямоугольник 211">
            <a:extLst>
              <a:ext uri="{FF2B5EF4-FFF2-40B4-BE49-F238E27FC236}">
                <a16:creationId xmlns:a16="http://schemas.microsoft.com/office/drawing/2014/main" id="{81478F93-B29F-4397-B39F-925DB2D46A8C}"/>
              </a:ext>
            </a:extLst>
          </p:cNvPr>
          <p:cNvSpPr/>
          <p:nvPr/>
        </p:nvSpPr>
        <p:spPr>
          <a:xfrm>
            <a:off x="5452348" y="378195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13" name="Прямоугольник 212">
            <a:extLst>
              <a:ext uri="{FF2B5EF4-FFF2-40B4-BE49-F238E27FC236}">
                <a16:creationId xmlns:a16="http://schemas.microsoft.com/office/drawing/2014/main" id="{DDB069DF-6A25-451D-AF97-0833EFB1C54C}"/>
              </a:ext>
            </a:extLst>
          </p:cNvPr>
          <p:cNvSpPr/>
          <p:nvPr/>
        </p:nvSpPr>
        <p:spPr>
          <a:xfrm>
            <a:off x="5452348" y="378195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71978395-3325-469D-AD93-9DB808FCF412}"/>
              </a:ext>
            </a:extLst>
          </p:cNvPr>
          <p:cNvSpPr/>
          <p:nvPr/>
        </p:nvSpPr>
        <p:spPr>
          <a:xfrm>
            <a:off x="5452348" y="377604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215" name="Прямоугольник 214">
            <a:extLst>
              <a:ext uri="{FF2B5EF4-FFF2-40B4-BE49-F238E27FC236}">
                <a16:creationId xmlns:a16="http://schemas.microsoft.com/office/drawing/2014/main" id="{BFD370AB-77F7-4C82-A679-B0A7747682E1}"/>
              </a:ext>
            </a:extLst>
          </p:cNvPr>
          <p:cNvSpPr/>
          <p:nvPr/>
        </p:nvSpPr>
        <p:spPr>
          <a:xfrm>
            <a:off x="5452348" y="376725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16" name="Прямоугольник 215">
            <a:extLst>
              <a:ext uri="{FF2B5EF4-FFF2-40B4-BE49-F238E27FC236}">
                <a16:creationId xmlns:a16="http://schemas.microsoft.com/office/drawing/2014/main" id="{AD5599AF-C251-4A37-BF71-FCAA62802CA4}"/>
              </a:ext>
            </a:extLst>
          </p:cNvPr>
          <p:cNvSpPr/>
          <p:nvPr/>
        </p:nvSpPr>
        <p:spPr>
          <a:xfrm>
            <a:off x="5452348" y="377316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91BE75B4-5DF0-400E-9C3C-0CA008D2F730}"/>
              </a:ext>
            </a:extLst>
          </p:cNvPr>
          <p:cNvSpPr/>
          <p:nvPr/>
        </p:nvSpPr>
        <p:spPr>
          <a:xfrm>
            <a:off x="5452348" y="377634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218" name="Прямоугольник 217">
            <a:extLst>
              <a:ext uri="{FF2B5EF4-FFF2-40B4-BE49-F238E27FC236}">
                <a16:creationId xmlns:a16="http://schemas.microsoft.com/office/drawing/2014/main" id="{FBE7DA48-F30C-4A74-A734-2AF8FDBC4AD4}"/>
              </a:ext>
            </a:extLst>
          </p:cNvPr>
          <p:cNvSpPr/>
          <p:nvPr/>
        </p:nvSpPr>
        <p:spPr>
          <a:xfrm>
            <a:off x="5452348" y="378195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219" name="Прямоугольник 218">
            <a:extLst>
              <a:ext uri="{FF2B5EF4-FFF2-40B4-BE49-F238E27FC236}">
                <a16:creationId xmlns:a16="http://schemas.microsoft.com/office/drawing/2014/main" id="{4D31A970-4E30-4851-B867-ACCC72A6A1EC}"/>
              </a:ext>
            </a:extLst>
          </p:cNvPr>
          <p:cNvSpPr/>
          <p:nvPr/>
        </p:nvSpPr>
        <p:spPr>
          <a:xfrm>
            <a:off x="5452348" y="377316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220" name="Прямоугольник 219">
            <a:extLst>
              <a:ext uri="{FF2B5EF4-FFF2-40B4-BE49-F238E27FC236}">
                <a16:creationId xmlns:a16="http://schemas.microsoft.com/office/drawing/2014/main" id="{662E16A3-3D00-4645-8AC2-03A9CFEFB41E}"/>
              </a:ext>
            </a:extLst>
          </p:cNvPr>
          <p:cNvSpPr/>
          <p:nvPr/>
        </p:nvSpPr>
        <p:spPr>
          <a:xfrm>
            <a:off x="5452348" y="377604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221" name="Прямоугольник 220">
            <a:extLst>
              <a:ext uri="{FF2B5EF4-FFF2-40B4-BE49-F238E27FC236}">
                <a16:creationId xmlns:a16="http://schemas.microsoft.com/office/drawing/2014/main" id="{592A325C-42AD-4910-A811-184A18E92D0E}"/>
              </a:ext>
            </a:extLst>
          </p:cNvPr>
          <p:cNvSpPr/>
          <p:nvPr/>
        </p:nvSpPr>
        <p:spPr>
          <a:xfrm>
            <a:off x="5452348" y="378195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222" name="Прямоугольник 221">
            <a:extLst>
              <a:ext uri="{FF2B5EF4-FFF2-40B4-BE49-F238E27FC236}">
                <a16:creationId xmlns:a16="http://schemas.microsoft.com/office/drawing/2014/main" id="{A2A2CA27-15CA-464B-874F-7FB4517D2EA8}"/>
              </a:ext>
            </a:extLst>
          </p:cNvPr>
          <p:cNvSpPr/>
          <p:nvPr/>
        </p:nvSpPr>
        <p:spPr>
          <a:xfrm>
            <a:off x="5452348" y="377634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223" name="Прямоугольник 222">
            <a:extLst>
              <a:ext uri="{FF2B5EF4-FFF2-40B4-BE49-F238E27FC236}">
                <a16:creationId xmlns:a16="http://schemas.microsoft.com/office/drawing/2014/main" id="{00561A14-EA8F-4F3D-940E-CCF87854BA95}"/>
              </a:ext>
            </a:extLst>
          </p:cNvPr>
          <p:cNvSpPr/>
          <p:nvPr/>
        </p:nvSpPr>
        <p:spPr>
          <a:xfrm>
            <a:off x="5452348" y="378140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id="{8E41A26D-E876-4847-9CAC-01A81812C4DF}"/>
              </a:ext>
            </a:extLst>
          </p:cNvPr>
          <p:cNvSpPr/>
          <p:nvPr/>
        </p:nvSpPr>
        <p:spPr>
          <a:xfrm>
            <a:off x="5452348" y="376717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225" name="Прямоугольник 224">
            <a:extLst>
              <a:ext uri="{FF2B5EF4-FFF2-40B4-BE49-F238E27FC236}">
                <a16:creationId xmlns:a16="http://schemas.microsoft.com/office/drawing/2014/main" id="{BBE11C97-B456-4341-A86A-5341B223F196}"/>
              </a:ext>
            </a:extLst>
          </p:cNvPr>
          <p:cNvSpPr/>
          <p:nvPr/>
        </p:nvSpPr>
        <p:spPr>
          <a:xfrm>
            <a:off x="5452348" y="376717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id="{EA30E5E0-A82B-413C-ADD7-1600E60479B9}"/>
              </a:ext>
            </a:extLst>
          </p:cNvPr>
          <p:cNvSpPr/>
          <p:nvPr/>
        </p:nvSpPr>
        <p:spPr>
          <a:xfrm>
            <a:off x="5452348" y="378195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227" name="Прямоугольник 226">
            <a:extLst>
              <a:ext uri="{FF2B5EF4-FFF2-40B4-BE49-F238E27FC236}">
                <a16:creationId xmlns:a16="http://schemas.microsoft.com/office/drawing/2014/main" id="{2F79FADC-D418-4CB1-9D21-A9DB644F04E0}"/>
              </a:ext>
            </a:extLst>
          </p:cNvPr>
          <p:cNvSpPr/>
          <p:nvPr/>
        </p:nvSpPr>
        <p:spPr>
          <a:xfrm>
            <a:off x="5452348" y="376717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228" name="Прямоугольник 227">
            <a:extLst>
              <a:ext uri="{FF2B5EF4-FFF2-40B4-BE49-F238E27FC236}">
                <a16:creationId xmlns:a16="http://schemas.microsoft.com/office/drawing/2014/main" id="{7442AB76-86C8-471E-8C6F-8CA3EA31C04E}"/>
              </a:ext>
            </a:extLst>
          </p:cNvPr>
          <p:cNvSpPr/>
          <p:nvPr/>
        </p:nvSpPr>
        <p:spPr>
          <a:xfrm>
            <a:off x="5452348" y="376713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229" name="Прямоугольник 228">
            <a:extLst>
              <a:ext uri="{FF2B5EF4-FFF2-40B4-BE49-F238E27FC236}">
                <a16:creationId xmlns:a16="http://schemas.microsoft.com/office/drawing/2014/main" id="{B03EF5EC-8B46-472E-9EE7-C0C309CB4A6C}"/>
              </a:ext>
            </a:extLst>
          </p:cNvPr>
          <p:cNvSpPr/>
          <p:nvPr/>
        </p:nvSpPr>
        <p:spPr>
          <a:xfrm>
            <a:off x="5452348" y="378195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230" name="Прямоугольник 229">
            <a:extLst>
              <a:ext uri="{FF2B5EF4-FFF2-40B4-BE49-F238E27FC236}">
                <a16:creationId xmlns:a16="http://schemas.microsoft.com/office/drawing/2014/main" id="{19FE4BFA-9796-41D9-AA68-B016B0C13AF7}"/>
              </a:ext>
            </a:extLst>
          </p:cNvPr>
          <p:cNvSpPr/>
          <p:nvPr/>
        </p:nvSpPr>
        <p:spPr>
          <a:xfrm>
            <a:off x="5452348" y="376930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231" name="Прямоугольник 230">
            <a:extLst>
              <a:ext uri="{FF2B5EF4-FFF2-40B4-BE49-F238E27FC236}">
                <a16:creationId xmlns:a16="http://schemas.microsoft.com/office/drawing/2014/main" id="{3750533A-549D-49B1-BFCA-46394623C65D}"/>
              </a:ext>
            </a:extLst>
          </p:cNvPr>
          <p:cNvSpPr/>
          <p:nvPr/>
        </p:nvSpPr>
        <p:spPr>
          <a:xfrm>
            <a:off x="5452348" y="377634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232" name="Прямоугольник 231">
            <a:extLst>
              <a:ext uri="{FF2B5EF4-FFF2-40B4-BE49-F238E27FC236}">
                <a16:creationId xmlns:a16="http://schemas.microsoft.com/office/drawing/2014/main" id="{B51F3C75-53D6-473E-8E69-275C251410BC}"/>
              </a:ext>
            </a:extLst>
          </p:cNvPr>
          <p:cNvSpPr/>
          <p:nvPr/>
        </p:nvSpPr>
        <p:spPr>
          <a:xfrm>
            <a:off x="5452348" y="378250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233" name="Прямоугольник 232">
            <a:extLst>
              <a:ext uri="{FF2B5EF4-FFF2-40B4-BE49-F238E27FC236}">
                <a16:creationId xmlns:a16="http://schemas.microsoft.com/office/drawing/2014/main" id="{46FE46F7-E6DB-4BBE-BD3E-5086D8D519E0}"/>
              </a:ext>
            </a:extLst>
          </p:cNvPr>
          <p:cNvSpPr/>
          <p:nvPr/>
        </p:nvSpPr>
        <p:spPr>
          <a:xfrm>
            <a:off x="5452348" y="377661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234" name="Прямоугольник 233">
            <a:extLst>
              <a:ext uri="{FF2B5EF4-FFF2-40B4-BE49-F238E27FC236}">
                <a16:creationId xmlns:a16="http://schemas.microsoft.com/office/drawing/2014/main" id="{91A148F8-AFB4-4307-8D9E-729566F14EF1}"/>
              </a:ext>
            </a:extLst>
          </p:cNvPr>
          <p:cNvSpPr/>
          <p:nvPr/>
        </p:nvSpPr>
        <p:spPr>
          <a:xfrm>
            <a:off x="5452348" y="377680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0064DFCD-2C79-49B7-8699-DEC332F91213}"/>
              </a:ext>
            </a:extLst>
          </p:cNvPr>
          <p:cNvSpPr/>
          <p:nvPr/>
        </p:nvSpPr>
        <p:spPr>
          <a:xfrm>
            <a:off x="5452348" y="37831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547A5490-4EBC-4978-9D56-AEE8862FE800}"/>
              </a:ext>
            </a:extLst>
          </p:cNvPr>
          <p:cNvSpPr/>
          <p:nvPr/>
        </p:nvSpPr>
        <p:spPr>
          <a:xfrm>
            <a:off x="5452348" y="377680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493C7137-AA59-4CDA-BDBF-9BE08CDAE71E}"/>
              </a:ext>
            </a:extLst>
          </p:cNvPr>
          <p:cNvSpPr/>
          <p:nvPr/>
        </p:nvSpPr>
        <p:spPr>
          <a:xfrm>
            <a:off x="5452348" y="376872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6AB44B6A-50BB-400E-9DB5-14A8BB5E7232}"/>
              </a:ext>
            </a:extLst>
          </p:cNvPr>
          <p:cNvSpPr/>
          <p:nvPr/>
        </p:nvSpPr>
        <p:spPr>
          <a:xfrm>
            <a:off x="5452348" y="376872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239" name="Прямоугольник 238">
            <a:extLst>
              <a:ext uri="{FF2B5EF4-FFF2-40B4-BE49-F238E27FC236}">
                <a16:creationId xmlns:a16="http://schemas.microsoft.com/office/drawing/2014/main" id="{5D210EB2-BE12-4AB2-B87E-2797C4C2795A}"/>
              </a:ext>
            </a:extLst>
          </p:cNvPr>
          <p:cNvSpPr/>
          <p:nvPr/>
        </p:nvSpPr>
        <p:spPr>
          <a:xfrm>
            <a:off x="5452348" y="376872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240" name="Прямоугольник 239">
            <a:extLst>
              <a:ext uri="{FF2B5EF4-FFF2-40B4-BE49-F238E27FC236}">
                <a16:creationId xmlns:a16="http://schemas.microsoft.com/office/drawing/2014/main" id="{EF252DED-8FE5-47D9-A9E8-83C542B11C44}"/>
              </a:ext>
            </a:extLst>
          </p:cNvPr>
          <p:cNvSpPr/>
          <p:nvPr/>
        </p:nvSpPr>
        <p:spPr>
          <a:xfrm>
            <a:off x="5452348" y="376930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241" name="Прямоугольник 240">
            <a:extLst>
              <a:ext uri="{FF2B5EF4-FFF2-40B4-BE49-F238E27FC236}">
                <a16:creationId xmlns:a16="http://schemas.microsoft.com/office/drawing/2014/main" id="{A11FD194-3484-4FDF-984B-30B23BA0BE3A}"/>
              </a:ext>
            </a:extLst>
          </p:cNvPr>
          <p:cNvSpPr/>
          <p:nvPr/>
        </p:nvSpPr>
        <p:spPr>
          <a:xfrm>
            <a:off x="5452348" y="37831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242" name="Прямоугольник 241">
            <a:extLst>
              <a:ext uri="{FF2B5EF4-FFF2-40B4-BE49-F238E27FC236}">
                <a16:creationId xmlns:a16="http://schemas.microsoft.com/office/drawing/2014/main" id="{08D35CB5-E4BA-46F0-A0C1-6FFA536DDBDB}"/>
              </a:ext>
            </a:extLst>
          </p:cNvPr>
          <p:cNvSpPr/>
          <p:nvPr/>
        </p:nvSpPr>
        <p:spPr>
          <a:xfrm>
            <a:off x="5452348" y="37831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243" name="Прямоугольник 242">
            <a:extLst>
              <a:ext uri="{FF2B5EF4-FFF2-40B4-BE49-F238E27FC236}">
                <a16:creationId xmlns:a16="http://schemas.microsoft.com/office/drawing/2014/main" id="{582F56EC-79DD-4B5B-B544-8A253935B1F8}"/>
              </a:ext>
            </a:extLst>
          </p:cNvPr>
          <p:cNvSpPr/>
          <p:nvPr/>
        </p:nvSpPr>
        <p:spPr>
          <a:xfrm>
            <a:off x="5452348" y="377661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244" name="Прямоугольник 243">
            <a:extLst>
              <a:ext uri="{FF2B5EF4-FFF2-40B4-BE49-F238E27FC236}">
                <a16:creationId xmlns:a16="http://schemas.microsoft.com/office/drawing/2014/main" id="{DAA0C8FD-0A67-4AEF-9B4E-A7CC09828F38}"/>
              </a:ext>
            </a:extLst>
          </p:cNvPr>
          <p:cNvSpPr/>
          <p:nvPr/>
        </p:nvSpPr>
        <p:spPr>
          <a:xfrm>
            <a:off x="5452348" y="376645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245" name="Прямоугольник 244">
            <a:extLst>
              <a:ext uri="{FF2B5EF4-FFF2-40B4-BE49-F238E27FC236}">
                <a16:creationId xmlns:a16="http://schemas.microsoft.com/office/drawing/2014/main" id="{D8A81C77-1585-46EB-B5B2-148B571CE39F}"/>
              </a:ext>
            </a:extLst>
          </p:cNvPr>
          <p:cNvSpPr/>
          <p:nvPr/>
        </p:nvSpPr>
        <p:spPr>
          <a:xfrm>
            <a:off x="5452348" y="377316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246" name="Прямоугольник 245">
            <a:extLst>
              <a:ext uri="{FF2B5EF4-FFF2-40B4-BE49-F238E27FC236}">
                <a16:creationId xmlns:a16="http://schemas.microsoft.com/office/drawing/2014/main" id="{28EA915A-691B-47C9-A552-AB42EEAF6318}"/>
              </a:ext>
            </a:extLst>
          </p:cNvPr>
          <p:cNvSpPr/>
          <p:nvPr/>
        </p:nvSpPr>
        <p:spPr>
          <a:xfrm>
            <a:off x="5452348" y="376645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B355B8D9-143D-4978-92E7-74B1E898EEE6}"/>
              </a:ext>
            </a:extLst>
          </p:cNvPr>
          <p:cNvSpPr txBox="1"/>
          <p:nvPr/>
        </p:nvSpPr>
        <p:spPr>
          <a:xfrm>
            <a:off x="5863210" y="3739056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id="{FAD01F02-8D06-417E-9AF9-F2C66EC3D832}"/>
              </a:ext>
            </a:extLst>
          </p:cNvPr>
          <p:cNvSpPr/>
          <p:nvPr/>
        </p:nvSpPr>
        <p:spPr>
          <a:xfrm>
            <a:off x="8130520" y="378516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249" name="Прямоугольник 248">
            <a:extLst>
              <a:ext uri="{FF2B5EF4-FFF2-40B4-BE49-F238E27FC236}">
                <a16:creationId xmlns:a16="http://schemas.microsoft.com/office/drawing/2014/main" id="{539BAC60-017F-44C9-AA03-EA385DA2B751}"/>
              </a:ext>
            </a:extLst>
          </p:cNvPr>
          <p:cNvSpPr/>
          <p:nvPr/>
        </p:nvSpPr>
        <p:spPr>
          <a:xfrm>
            <a:off x="8130520" y="378516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50" name="Прямоугольник 249">
            <a:extLst>
              <a:ext uri="{FF2B5EF4-FFF2-40B4-BE49-F238E27FC236}">
                <a16:creationId xmlns:a16="http://schemas.microsoft.com/office/drawing/2014/main" id="{1A7D430E-BEFE-4CF8-B3C2-C574A00DC92A}"/>
              </a:ext>
            </a:extLst>
          </p:cNvPr>
          <p:cNvSpPr/>
          <p:nvPr/>
        </p:nvSpPr>
        <p:spPr>
          <a:xfrm>
            <a:off x="8130520" y="378516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251" name="Прямоугольник 250">
            <a:extLst>
              <a:ext uri="{FF2B5EF4-FFF2-40B4-BE49-F238E27FC236}">
                <a16:creationId xmlns:a16="http://schemas.microsoft.com/office/drawing/2014/main" id="{898C3C84-07A8-4017-A7A0-8D1A2D4E863F}"/>
              </a:ext>
            </a:extLst>
          </p:cNvPr>
          <p:cNvSpPr/>
          <p:nvPr/>
        </p:nvSpPr>
        <p:spPr>
          <a:xfrm>
            <a:off x="8130520" y="377925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252" name="Прямоугольник 251">
            <a:extLst>
              <a:ext uri="{FF2B5EF4-FFF2-40B4-BE49-F238E27FC236}">
                <a16:creationId xmlns:a16="http://schemas.microsoft.com/office/drawing/2014/main" id="{89D8581A-2523-4D2C-AD89-D631D8166317}"/>
              </a:ext>
            </a:extLst>
          </p:cNvPr>
          <p:cNvSpPr/>
          <p:nvPr/>
        </p:nvSpPr>
        <p:spPr>
          <a:xfrm>
            <a:off x="8130520" y="377046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id="{66181735-79EA-4A17-94A6-2BF9FCC258B0}"/>
              </a:ext>
            </a:extLst>
          </p:cNvPr>
          <p:cNvSpPr/>
          <p:nvPr/>
        </p:nvSpPr>
        <p:spPr>
          <a:xfrm>
            <a:off x="8130520" y="377637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254" name="Прямоугольник 253">
            <a:extLst>
              <a:ext uri="{FF2B5EF4-FFF2-40B4-BE49-F238E27FC236}">
                <a16:creationId xmlns:a16="http://schemas.microsoft.com/office/drawing/2014/main" id="{91E11C6A-00CF-429B-8D31-136C7331D12F}"/>
              </a:ext>
            </a:extLst>
          </p:cNvPr>
          <p:cNvSpPr/>
          <p:nvPr/>
        </p:nvSpPr>
        <p:spPr>
          <a:xfrm>
            <a:off x="8130520" y="377955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255" name="Прямоугольник 254">
            <a:extLst>
              <a:ext uri="{FF2B5EF4-FFF2-40B4-BE49-F238E27FC236}">
                <a16:creationId xmlns:a16="http://schemas.microsoft.com/office/drawing/2014/main" id="{B4F2F4E9-9EE2-4610-93EE-26C30A11E1CF}"/>
              </a:ext>
            </a:extLst>
          </p:cNvPr>
          <p:cNvSpPr/>
          <p:nvPr/>
        </p:nvSpPr>
        <p:spPr>
          <a:xfrm>
            <a:off x="8130520" y="378516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256" name="Прямоугольник 255">
            <a:extLst>
              <a:ext uri="{FF2B5EF4-FFF2-40B4-BE49-F238E27FC236}">
                <a16:creationId xmlns:a16="http://schemas.microsoft.com/office/drawing/2014/main" id="{F8606AA7-6F8E-45BB-AE7C-7BB247B37357}"/>
              </a:ext>
            </a:extLst>
          </p:cNvPr>
          <p:cNvSpPr/>
          <p:nvPr/>
        </p:nvSpPr>
        <p:spPr>
          <a:xfrm>
            <a:off x="8130520" y="377637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42AFA5D2-8816-4A62-8594-4BC9260FBF81}"/>
              </a:ext>
            </a:extLst>
          </p:cNvPr>
          <p:cNvSpPr/>
          <p:nvPr/>
        </p:nvSpPr>
        <p:spPr>
          <a:xfrm>
            <a:off x="8130520" y="377925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258" name="Прямоугольник 257">
            <a:extLst>
              <a:ext uri="{FF2B5EF4-FFF2-40B4-BE49-F238E27FC236}">
                <a16:creationId xmlns:a16="http://schemas.microsoft.com/office/drawing/2014/main" id="{1C22DF2E-5CED-4AC0-9FE5-230F522170A5}"/>
              </a:ext>
            </a:extLst>
          </p:cNvPr>
          <p:cNvSpPr/>
          <p:nvPr/>
        </p:nvSpPr>
        <p:spPr>
          <a:xfrm>
            <a:off x="8130520" y="378516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259" name="Прямоугольник 258">
            <a:extLst>
              <a:ext uri="{FF2B5EF4-FFF2-40B4-BE49-F238E27FC236}">
                <a16:creationId xmlns:a16="http://schemas.microsoft.com/office/drawing/2014/main" id="{10A3482F-3D5F-41A0-85A6-4F15597AEA42}"/>
              </a:ext>
            </a:extLst>
          </p:cNvPr>
          <p:cNvSpPr/>
          <p:nvPr/>
        </p:nvSpPr>
        <p:spPr>
          <a:xfrm>
            <a:off x="8130520" y="377955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260" name="Прямоугольник 259">
            <a:extLst>
              <a:ext uri="{FF2B5EF4-FFF2-40B4-BE49-F238E27FC236}">
                <a16:creationId xmlns:a16="http://schemas.microsoft.com/office/drawing/2014/main" id="{0D6566B8-6729-42C0-B014-E5A012AF6633}"/>
              </a:ext>
            </a:extLst>
          </p:cNvPr>
          <p:cNvSpPr/>
          <p:nvPr/>
        </p:nvSpPr>
        <p:spPr>
          <a:xfrm>
            <a:off x="8130520" y="378460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261" name="Прямоугольник 260">
            <a:extLst>
              <a:ext uri="{FF2B5EF4-FFF2-40B4-BE49-F238E27FC236}">
                <a16:creationId xmlns:a16="http://schemas.microsoft.com/office/drawing/2014/main" id="{A3D9FB89-284D-47CD-95A6-3EB974DE9EC1}"/>
              </a:ext>
            </a:extLst>
          </p:cNvPr>
          <p:cNvSpPr/>
          <p:nvPr/>
        </p:nvSpPr>
        <p:spPr>
          <a:xfrm>
            <a:off x="8130520" y="377037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262" name="Прямоугольник 261">
            <a:extLst>
              <a:ext uri="{FF2B5EF4-FFF2-40B4-BE49-F238E27FC236}">
                <a16:creationId xmlns:a16="http://schemas.microsoft.com/office/drawing/2014/main" id="{3139DC47-5338-4F53-A31A-19438BACA8F2}"/>
              </a:ext>
            </a:extLst>
          </p:cNvPr>
          <p:cNvSpPr/>
          <p:nvPr/>
        </p:nvSpPr>
        <p:spPr>
          <a:xfrm>
            <a:off x="8130520" y="377037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263" name="Прямоугольник 262">
            <a:extLst>
              <a:ext uri="{FF2B5EF4-FFF2-40B4-BE49-F238E27FC236}">
                <a16:creationId xmlns:a16="http://schemas.microsoft.com/office/drawing/2014/main" id="{1FF6F318-C89F-4F7C-8D07-33B2E81B0C7C}"/>
              </a:ext>
            </a:extLst>
          </p:cNvPr>
          <p:cNvSpPr/>
          <p:nvPr/>
        </p:nvSpPr>
        <p:spPr>
          <a:xfrm>
            <a:off x="8130520" y="378516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264" name="Прямоугольник 263">
            <a:extLst>
              <a:ext uri="{FF2B5EF4-FFF2-40B4-BE49-F238E27FC236}">
                <a16:creationId xmlns:a16="http://schemas.microsoft.com/office/drawing/2014/main" id="{E0B1432A-E2EA-4FDE-A160-0966710CCCC2}"/>
              </a:ext>
            </a:extLst>
          </p:cNvPr>
          <p:cNvSpPr/>
          <p:nvPr/>
        </p:nvSpPr>
        <p:spPr>
          <a:xfrm>
            <a:off x="8130520" y="377037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265" name="Прямоугольник 264">
            <a:extLst>
              <a:ext uri="{FF2B5EF4-FFF2-40B4-BE49-F238E27FC236}">
                <a16:creationId xmlns:a16="http://schemas.microsoft.com/office/drawing/2014/main" id="{8FB5643E-B154-43B1-BE2B-3D8C62A7918D}"/>
              </a:ext>
            </a:extLst>
          </p:cNvPr>
          <p:cNvSpPr/>
          <p:nvPr/>
        </p:nvSpPr>
        <p:spPr>
          <a:xfrm>
            <a:off x="8130520" y="377034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266" name="Прямоугольник 265">
            <a:extLst>
              <a:ext uri="{FF2B5EF4-FFF2-40B4-BE49-F238E27FC236}">
                <a16:creationId xmlns:a16="http://schemas.microsoft.com/office/drawing/2014/main" id="{812820F7-531F-42D7-BEC9-23BB42B4E11E}"/>
              </a:ext>
            </a:extLst>
          </p:cNvPr>
          <p:cNvSpPr/>
          <p:nvPr/>
        </p:nvSpPr>
        <p:spPr>
          <a:xfrm>
            <a:off x="8130520" y="378516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267" name="Прямоугольник 266">
            <a:extLst>
              <a:ext uri="{FF2B5EF4-FFF2-40B4-BE49-F238E27FC236}">
                <a16:creationId xmlns:a16="http://schemas.microsoft.com/office/drawing/2014/main" id="{93C34005-D127-476C-864B-D40CBBDAC7E5}"/>
              </a:ext>
            </a:extLst>
          </p:cNvPr>
          <p:cNvSpPr/>
          <p:nvPr/>
        </p:nvSpPr>
        <p:spPr>
          <a:xfrm>
            <a:off x="8130520" y="377251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id="{5E85176B-33D5-4836-B0DB-0B1A02FA6E68}"/>
              </a:ext>
            </a:extLst>
          </p:cNvPr>
          <p:cNvSpPr/>
          <p:nvPr/>
        </p:nvSpPr>
        <p:spPr>
          <a:xfrm>
            <a:off x="8130520" y="377955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269" name="Прямоугольник 268">
            <a:extLst>
              <a:ext uri="{FF2B5EF4-FFF2-40B4-BE49-F238E27FC236}">
                <a16:creationId xmlns:a16="http://schemas.microsoft.com/office/drawing/2014/main" id="{4BF557AC-5CD2-489D-B21D-040C1E9EBAA3}"/>
              </a:ext>
            </a:extLst>
          </p:cNvPr>
          <p:cNvSpPr/>
          <p:nvPr/>
        </p:nvSpPr>
        <p:spPr>
          <a:xfrm>
            <a:off x="8130520" y="378571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id="{0325A41C-95A4-435B-8175-70EAC7A7027B}"/>
              </a:ext>
            </a:extLst>
          </p:cNvPr>
          <p:cNvSpPr/>
          <p:nvPr/>
        </p:nvSpPr>
        <p:spPr>
          <a:xfrm>
            <a:off x="8130520" y="377982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id="{80987BC7-1C9E-4B58-8CDF-77DBDBF199B6}"/>
              </a:ext>
            </a:extLst>
          </p:cNvPr>
          <p:cNvSpPr/>
          <p:nvPr/>
        </p:nvSpPr>
        <p:spPr>
          <a:xfrm>
            <a:off x="8130520" y="378001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id="{674A2647-25F5-420E-B867-AF3A8A907746}"/>
              </a:ext>
            </a:extLst>
          </p:cNvPr>
          <p:cNvSpPr/>
          <p:nvPr/>
        </p:nvSpPr>
        <p:spPr>
          <a:xfrm>
            <a:off x="8130520" y="378636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id="{CF865048-F2C4-4281-A601-DEB86296876C}"/>
              </a:ext>
            </a:extLst>
          </p:cNvPr>
          <p:cNvSpPr/>
          <p:nvPr/>
        </p:nvSpPr>
        <p:spPr>
          <a:xfrm>
            <a:off x="8130520" y="378001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274" name="Прямоугольник 273">
            <a:extLst>
              <a:ext uri="{FF2B5EF4-FFF2-40B4-BE49-F238E27FC236}">
                <a16:creationId xmlns:a16="http://schemas.microsoft.com/office/drawing/2014/main" id="{2017484E-9D01-4C71-BC81-F70F0037E32A}"/>
              </a:ext>
            </a:extLst>
          </p:cNvPr>
          <p:cNvSpPr/>
          <p:nvPr/>
        </p:nvSpPr>
        <p:spPr>
          <a:xfrm>
            <a:off x="8130520" y="377192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275" name="Прямоугольник 274">
            <a:extLst>
              <a:ext uri="{FF2B5EF4-FFF2-40B4-BE49-F238E27FC236}">
                <a16:creationId xmlns:a16="http://schemas.microsoft.com/office/drawing/2014/main" id="{DD4E7AB5-8586-4582-A56E-65F079F39A14}"/>
              </a:ext>
            </a:extLst>
          </p:cNvPr>
          <p:cNvSpPr/>
          <p:nvPr/>
        </p:nvSpPr>
        <p:spPr>
          <a:xfrm>
            <a:off x="8130520" y="377192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276" name="Прямоугольник 275">
            <a:extLst>
              <a:ext uri="{FF2B5EF4-FFF2-40B4-BE49-F238E27FC236}">
                <a16:creationId xmlns:a16="http://schemas.microsoft.com/office/drawing/2014/main" id="{1DCCD45B-C0A9-4066-B3DC-9F89FE47CA98}"/>
              </a:ext>
            </a:extLst>
          </p:cNvPr>
          <p:cNvSpPr/>
          <p:nvPr/>
        </p:nvSpPr>
        <p:spPr>
          <a:xfrm>
            <a:off x="8130520" y="377192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277" name="Прямоугольник 276">
            <a:extLst>
              <a:ext uri="{FF2B5EF4-FFF2-40B4-BE49-F238E27FC236}">
                <a16:creationId xmlns:a16="http://schemas.microsoft.com/office/drawing/2014/main" id="{0DF5CD85-F153-4B7E-8551-B007D0257191}"/>
              </a:ext>
            </a:extLst>
          </p:cNvPr>
          <p:cNvSpPr/>
          <p:nvPr/>
        </p:nvSpPr>
        <p:spPr>
          <a:xfrm>
            <a:off x="8130520" y="377251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278" name="Прямоугольник 277">
            <a:extLst>
              <a:ext uri="{FF2B5EF4-FFF2-40B4-BE49-F238E27FC236}">
                <a16:creationId xmlns:a16="http://schemas.microsoft.com/office/drawing/2014/main" id="{D421BBF0-5DC6-4E3C-9BED-A962D4E7C66B}"/>
              </a:ext>
            </a:extLst>
          </p:cNvPr>
          <p:cNvSpPr/>
          <p:nvPr/>
        </p:nvSpPr>
        <p:spPr>
          <a:xfrm>
            <a:off x="8130520" y="378636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279" name="Прямоугольник 278">
            <a:extLst>
              <a:ext uri="{FF2B5EF4-FFF2-40B4-BE49-F238E27FC236}">
                <a16:creationId xmlns:a16="http://schemas.microsoft.com/office/drawing/2014/main" id="{CAEB4708-FAFE-4A61-81E1-68ED6373A793}"/>
              </a:ext>
            </a:extLst>
          </p:cNvPr>
          <p:cNvSpPr/>
          <p:nvPr/>
        </p:nvSpPr>
        <p:spPr>
          <a:xfrm>
            <a:off x="8130520" y="378636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280" name="Прямоугольник 279">
            <a:extLst>
              <a:ext uri="{FF2B5EF4-FFF2-40B4-BE49-F238E27FC236}">
                <a16:creationId xmlns:a16="http://schemas.microsoft.com/office/drawing/2014/main" id="{96A48E7B-5DD2-42FA-B0DB-53E54F9D9372}"/>
              </a:ext>
            </a:extLst>
          </p:cNvPr>
          <p:cNvSpPr/>
          <p:nvPr/>
        </p:nvSpPr>
        <p:spPr>
          <a:xfrm>
            <a:off x="8130520" y="377982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281" name="Прямоугольник 280">
            <a:extLst>
              <a:ext uri="{FF2B5EF4-FFF2-40B4-BE49-F238E27FC236}">
                <a16:creationId xmlns:a16="http://schemas.microsoft.com/office/drawing/2014/main" id="{23827F24-8E03-4E55-9149-15AA76097094}"/>
              </a:ext>
            </a:extLst>
          </p:cNvPr>
          <p:cNvSpPr/>
          <p:nvPr/>
        </p:nvSpPr>
        <p:spPr>
          <a:xfrm>
            <a:off x="8130520" y="376966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282" name="Прямоугольник 281">
            <a:extLst>
              <a:ext uri="{FF2B5EF4-FFF2-40B4-BE49-F238E27FC236}">
                <a16:creationId xmlns:a16="http://schemas.microsoft.com/office/drawing/2014/main" id="{36B222C3-261A-4C05-9FF5-AC6D7C646818}"/>
              </a:ext>
            </a:extLst>
          </p:cNvPr>
          <p:cNvSpPr/>
          <p:nvPr/>
        </p:nvSpPr>
        <p:spPr>
          <a:xfrm>
            <a:off x="8130520" y="377637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283" name="Прямоугольник 282">
            <a:extLst>
              <a:ext uri="{FF2B5EF4-FFF2-40B4-BE49-F238E27FC236}">
                <a16:creationId xmlns:a16="http://schemas.microsoft.com/office/drawing/2014/main" id="{E282AE2B-779D-433C-B261-690F720E1CA2}"/>
              </a:ext>
            </a:extLst>
          </p:cNvPr>
          <p:cNvSpPr/>
          <p:nvPr/>
        </p:nvSpPr>
        <p:spPr>
          <a:xfrm>
            <a:off x="8130520" y="376966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884F0E66-1866-4AC4-B25B-D74D148AA49C}"/>
              </a:ext>
            </a:extLst>
          </p:cNvPr>
          <p:cNvSpPr txBox="1"/>
          <p:nvPr/>
        </p:nvSpPr>
        <p:spPr>
          <a:xfrm>
            <a:off x="8535584" y="3738882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285" name="Прямоугольник 284">
            <a:extLst>
              <a:ext uri="{FF2B5EF4-FFF2-40B4-BE49-F238E27FC236}">
                <a16:creationId xmlns:a16="http://schemas.microsoft.com/office/drawing/2014/main" id="{B9F3B956-8929-4783-B0B4-834933AE5687}"/>
              </a:ext>
            </a:extLst>
          </p:cNvPr>
          <p:cNvSpPr/>
          <p:nvPr/>
        </p:nvSpPr>
        <p:spPr>
          <a:xfrm>
            <a:off x="1981134" y="532067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286" name="Прямоугольник 285">
            <a:extLst>
              <a:ext uri="{FF2B5EF4-FFF2-40B4-BE49-F238E27FC236}">
                <a16:creationId xmlns:a16="http://schemas.microsoft.com/office/drawing/2014/main" id="{FBC5DE18-2E85-4071-AE27-919679469514}"/>
              </a:ext>
            </a:extLst>
          </p:cNvPr>
          <p:cNvSpPr/>
          <p:nvPr/>
        </p:nvSpPr>
        <p:spPr>
          <a:xfrm>
            <a:off x="1981134" y="532067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87" name="Прямоугольник 286">
            <a:extLst>
              <a:ext uri="{FF2B5EF4-FFF2-40B4-BE49-F238E27FC236}">
                <a16:creationId xmlns:a16="http://schemas.microsoft.com/office/drawing/2014/main" id="{98EC1D84-3DE0-4E92-90AA-2F8CA756B49C}"/>
              </a:ext>
            </a:extLst>
          </p:cNvPr>
          <p:cNvSpPr/>
          <p:nvPr/>
        </p:nvSpPr>
        <p:spPr>
          <a:xfrm>
            <a:off x="1981134" y="532067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:a16="http://schemas.microsoft.com/office/drawing/2014/main" id="{5A4F891D-1DD0-4352-82CF-02794E4B8351}"/>
              </a:ext>
            </a:extLst>
          </p:cNvPr>
          <p:cNvSpPr/>
          <p:nvPr/>
        </p:nvSpPr>
        <p:spPr>
          <a:xfrm>
            <a:off x="1981134" y="531476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id="{1C559CE8-2C4C-46E3-807D-F0D1E22FBEDD}"/>
              </a:ext>
            </a:extLst>
          </p:cNvPr>
          <p:cNvSpPr/>
          <p:nvPr/>
        </p:nvSpPr>
        <p:spPr>
          <a:xfrm>
            <a:off x="1981134" y="530597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90" name="Прямоугольник 289">
            <a:extLst>
              <a:ext uri="{FF2B5EF4-FFF2-40B4-BE49-F238E27FC236}">
                <a16:creationId xmlns:a16="http://schemas.microsoft.com/office/drawing/2014/main" id="{C18FAA87-0EC1-4C4A-9887-9E7837CCE61D}"/>
              </a:ext>
            </a:extLst>
          </p:cNvPr>
          <p:cNvSpPr/>
          <p:nvPr/>
        </p:nvSpPr>
        <p:spPr>
          <a:xfrm>
            <a:off x="1981134" y="531188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291" name="Прямоугольник 290">
            <a:extLst>
              <a:ext uri="{FF2B5EF4-FFF2-40B4-BE49-F238E27FC236}">
                <a16:creationId xmlns:a16="http://schemas.microsoft.com/office/drawing/2014/main" id="{94E048C6-E7AA-4C15-89A4-E7857EA3B01D}"/>
              </a:ext>
            </a:extLst>
          </p:cNvPr>
          <p:cNvSpPr/>
          <p:nvPr/>
        </p:nvSpPr>
        <p:spPr>
          <a:xfrm>
            <a:off x="1981134" y="531505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292" name="Прямоугольник 291">
            <a:extLst>
              <a:ext uri="{FF2B5EF4-FFF2-40B4-BE49-F238E27FC236}">
                <a16:creationId xmlns:a16="http://schemas.microsoft.com/office/drawing/2014/main" id="{A721DB1E-1C4D-462F-9B65-DD17709AA2D9}"/>
              </a:ext>
            </a:extLst>
          </p:cNvPr>
          <p:cNvSpPr/>
          <p:nvPr/>
        </p:nvSpPr>
        <p:spPr>
          <a:xfrm>
            <a:off x="1981134" y="532067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293" name="Прямоугольник 292">
            <a:extLst>
              <a:ext uri="{FF2B5EF4-FFF2-40B4-BE49-F238E27FC236}">
                <a16:creationId xmlns:a16="http://schemas.microsoft.com/office/drawing/2014/main" id="{2F171624-13D5-4971-B6A7-68991FB3324C}"/>
              </a:ext>
            </a:extLst>
          </p:cNvPr>
          <p:cNvSpPr/>
          <p:nvPr/>
        </p:nvSpPr>
        <p:spPr>
          <a:xfrm>
            <a:off x="1981134" y="531188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294" name="Прямоугольник 293">
            <a:extLst>
              <a:ext uri="{FF2B5EF4-FFF2-40B4-BE49-F238E27FC236}">
                <a16:creationId xmlns:a16="http://schemas.microsoft.com/office/drawing/2014/main" id="{A1D4C050-EC96-413B-8580-CE95CFA228EA}"/>
              </a:ext>
            </a:extLst>
          </p:cNvPr>
          <p:cNvSpPr/>
          <p:nvPr/>
        </p:nvSpPr>
        <p:spPr>
          <a:xfrm>
            <a:off x="1981134" y="531476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295" name="Прямоугольник 294">
            <a:extLst>
              <a:ext uri="{FF2B5EF4-FFF2-40B4-BE49-F238E27FC236}">
                <a16:creationId xmlns:a16="http://schemas.microsoft.com/office/drawing/2014/main" id="{A03530A4-B474-45BA-8071-402066A87B23}"/>
              </a:ext>
            </a:extLst>
          </p:cNvPr>
          <p:cNvSpPr/>
          <p:nvPr/>
        </p:nvSpPr>
        <p:spPr>
          <a:xfrm>
            <a:off x="1981134" y="532067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296" name="Прямоугольник 295">
            <a:extLst>
              <a:ext uri="{FF2B5EF4-FFF2-40B4-BE49-F238E27FC236}">
                <a16:creationId xmlns:a16="http://schemas.microsoft.com/office/drawing/2014/main" id="{F699B7C3-F012-4F1E-8766-DE97E56607C1}"/>
              </a:ext>
            </a:extLst>
          </p:cNvPr>
          <p:cNvSpPr/>
          <p:nvPr/>
        </p:nvSpPr>
        <p:spPr>
          <a:xfrm>
            <a:off x="1981134" y="531505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297" name="Прямоугольник 296">
            <a:extLst>
              <a:ext uri="{FF2B5EF4-FFF2-40B4-BE49-F238E27FC236}">
                <a16:creationId xmlns:a16="http://schemas.microsoft.com/office/drawing/2014/main" id="{9AFAB935-9AFE-4033-AEA8-B0A243C9D72B}"/>
              </a:ext>
            </a:extLst>
          </p:cNvPr>
          <p:cNvSpPr/>
          <p:nvPr/>
        </p:nvSpPr>
        <p:spPr>
          <a:xfrm>
            <a:off x="1981134" y="532011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298" name="Прямоугольник 297">
            <a:extLst>
              <a:ext uri="{FF2B5EF4-FFF2-40B4-BE49-F238E27FC236}">
                <a16:creationId xmlns:a16="http://schemas.microsoft.com/office/drawing/2014/main" id="{B392180F-3789-4CB9-9A06-B8B4B2F7A485}"/>
              </a:ext>
            </a:extLst>
          </p:cNvPr>
          <p:cNvSpPr/>
          <p:nvPr/>
        </p:nvSpPr>
        <p:spPr>
          <a:xfrm>
            <a:off x="1981134" y="530588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299" name="Прямоугольник 298">
            <a:extLst>
              <a:ext uri="{FF2B5EF4-FFF2-40B4-BE49-F238E27FC236}">
                <a16:creationId xmlns:a16="http://schemas.microsoft.com/office/drawing/2014/main" id="{B16788EB-D165-45EB-BFB5-B554CAA9D70B}"/>
              </a:ext>
            </a:extLst>
          </p:cNvPr>
          <p:cNvSpPr/>
          <p:nvPr/>
        </p:nvSpPr>
        <p:spPr>
          <a:xfrm>
            <a:off x="1981134" y="530588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300" name="Прямоугольник 299">
            <a:extLst>
              <a:ext uri="{FF2B5EF4-FFF2-40B4-BE49-F238E27FC236}">
                <a16:creationId xmlns:a16="http://schemas.microsoft.com/office/drawing/2014/main" id="{146081C5-C6E6-4F23-91AE-1564E84102AA}"/>
              </a:ext>
            </a:extLst>
          </p:cNvPr>
          <p:cNvSpPr/>
          <p:nvPr/>
        </p:nvSpPr>
        <p:spPr>
          <a:xfrm>
            <a:off x="1981134" y="532067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301" name="Прямоугольник 300">
            <a:extLst>
              <a:ext uri="{FF2B5EF4-FFF2-40B4-BE49-F238E27FC236}">
                <a16:creationId xmlns:a16="http://schemas.microsoft.com/office/drawing/2014/main" id="{DD8083EB-DEA0-4E85-A5AE-CDD9F05B941A}"/>
              </a:ext>
            </a:extLst>
          </p:cNvPr>
          <p:cNvSpPr/>
          <p:nvPr/>
        </p:nvSpPr>
        <p:spPr>
          <a:xfrm>
            <a:off x="1981134" y="530588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302" name="Прямоугольник 301">
            <a:extLst>
              <a:ext uri="{FF2B5EF4-FFF2-40B4-BE49-F238E27FC236}">
                <a16:creationId xmlns:a16="http://schemas.microsoft.com/office/drawing/2014/main" id="{E9D9959E-F98D-46CE-9B13-5CF06121731D}"/>
              </a:ext>
            </a:extLst>
          </p:cNvPr>
          <p:cNvSpPr/>
          <p:nvPr/>
        </p:nvSpPr>
        <p:spPr>
          <a:xfrm>
            <a:off x="1981134" y="530584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303" name="Прямоугольник 302">
            <a:extLst>
              <a:ext uri="{FF2B5EF4-FFF2-40B4-BE49-F238E27FC236}">
                <a16:creationId xmlns:a16="http://schemas.microsoft.com/office/drawing/2014/main" id="{9AC94B77-6E84-4182-86C7-680F997C879E}"/>
              </a:ext>
            </a:extLst>
          </p:cNvPr>
          <p:cNvSpPr/>
          <p:nvPr/>
        </p:nvSpPr>
        <p:spPr>
          <a:xfrm>
            <a:off x="1981134" y="532067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304" name="Прямоугольник 303">
            <a:extLst>
              <a:ext uri="{FF2B5EF4-FFF2-40B4-BE49-F238E27FC236}">
                <a16:creationId xmlns:a16="http://schemas.microsoft.com/office/drawing/2014/main" id="{54ED57AE-B206-4CDA-A11F-0B1C62A488BD}"/>
              </a:ext>
            </a:extLst>
          </p:cNvPr>
          <p:cNvSpPr/>
          <p:nvPr/>
        </p:nvSpPr>
        <p:spPr>
          <a:xfrm>
            <a:off x="1981134" y="530802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305" name="Прямоугольник 304">
            <a:extLst>
              <a:ext uri="{FF2B5EF4-FFF2-40B4-BE49-F238E27FC236}">
                <a16:creationId xmlns:a16="http://schemas.microsoft.com/office/drawing/2014/main" id="{5BD19CFA-4326-49EE-801E-5355D7AC3B41}"/>
              </a:ext>
            </a:extLst>
          </p:cNvPr>
          <p:cNvSpPr/>
          <p:nvPr/>
        </p:nvSpPr>
        <p:spPr>
          <a:xfrm>
            <a:off x="1981134" y="531505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306" name="Прямоугольник 305">
            <a:extLst>
              <a:ext uri="{FF2B5EF4-FFF2-40B4-BE49-F238E27FC236}">
                <a16:creationId xmlns:a16="http://schemas.microsoft.com/office/drawing/2014/main" id="{F8203E02-348B-42B4-9F48-E3F842037949}"/>
              </a:ext>
            </a:extLst>
          </p:cNvPr>
          <p:cNvSpPr/>
          <p:nvPr/>
        </p:nvSpPr>
        <p:spPr>
          <a:xfrm>
            <a:off x="1981134" y="532122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330AAF35-174E-4116-932E-451B294F47A6}"/>
              </a:ext>
            </a:extLst>
          </p:cNvPr>
          <p:cNvSpPr/>
          <p:nvPr/>
        </p:nvSpPr>
        <p:spPr>
          <a:xfrm>
            <a:off x="1981134" y="531533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308" name="Прямоугольник 307">
            <a:extLst>
              <a:ext uri="{FF2B5EF4-FFF2-40B4-BE49-F238E27FC236}">
                <a16:creationId xmlns:a16="http://schemas.microsoft.com/office/drawing/2014/main" id="{14A07E3E-16B8-4D4F-B1B3-FF761886AA77}"/>
              </a:ext>
            </a:extLst>
          </p:cNvPr>
          <p:cNvSpPr/>
          <p:nvPr/>
        </p:nvSpPr>
        <p:spPr>
          <a:xfrm>
            <a:off x="1981134" y="531551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309" name="Прямоугольник 308">
            <a:extLst>
              <a:ext uri="{FF2B5EF4-FFF2-40B4-BE49-F238E27FC236}">
                <a16:creationId xmlns:a16="http://schemas.microsoft.com/office/drawing/2014/main" id="{44D79B29-A5FB-4ED9-8844-F7EA1FBC405D}"/>
              </a:ext>
            </a:extLst>
          </p:cNvPr>
          <p:cNvSpPr/>
          <p:nvPr/>
        </p:nvSpPr>
        <p:spPr>
          <a:xfrm>
            <a:off x="1981134" y="532186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310" name="Прямоугольник 309">
            <a:extLst>
              <a:ext uri="{FF2B5EF4-FFF2-40B4-BE49-F238E27FC236}">
                <a16:creationId xmlns:a16="http://schemas.microsoft.com/office/drawing/2014/main" id="{DB62D814-D1DD-4D54-8490-672B6898DAD2}"/>
              </a:ext>
            </a:extLst>
          </p:cNvPr>
          <p:cNvSpPr/>
          <p:nvPr/>
        </p:nvSpPr>
        <p:spPr>
          <a:xfrm>
            <a:off x="1981134" y="531551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311" name="Прямоугольник 310">
            <a:extLst>
              <a:ext uri="{FF2B5EF4-FFF2-40B4-BE49-F238E27FC236}">
                <a16:creationId xmlns:a16="http://schemas.microsoft.com/office/drawing/2014/main" id="{0CA74C6D-407E-4516-911A-2C2887570FB1}"/>
              </a:ext>
            </a:extLst>
          </p:cNvPr>
          <p:cNvSpPr/>
          <p:nvPr/>
        </p:nvSpPr>
        <p:spPr>
          <a:xfrm>
            <a:off x="1981134" y="53074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312" name="Прямоугольник 311">
            <a:extLst>
              <a:ext uri="{FF2B5EF4-FFF2-40B4-BE49-F238E27FC236}">
                <a16:creationId xmlns:a16="http://schemas.microsoft.com/office/drawing/2014/main" id="{044CA9CE-9F9A-40D5-87D4-86DF8400834C}"/>
              </a:ext>
            </a:extLst>
          </p:cNvPr>
          <p:cNvSpPr/>
          <p:nvPr/>
        </p:nvSpPr>
        <p:spPr>
          <a:xfrm>
            <a:off x="1981134" y="53074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313" name="Прямоугольник 312">
            <a:extLst>
              <a:ext uri="{FF2B5EF4-FFF2-40B4-BE49-F238E27FC236}">
                <a16:creationId xmlns:a16="http://schemas.microsoft.com/office/drawing/2014/main" id="{1ABC2050-BF9D-440F-9E54-14E0AB13559F}"/>
              </a:ext>
            </a:extLst>
          </p:cNvPr>
          <p:cNvSpPr/>
          <p:nvPr/>
        </p:nvSpPr>
        <p:spPr>
          <a:xfrm>
            <a:off x="1981134" y="53074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314" name="Прямоугольник 313">
            <a:extLst>
              <a:ext uri="{FF2B5EF4-FFF2-40B4-BE49-F238E27FC236}">
                <a16:creationId xmlns:a16="http://schemas.microsoft.com/office/drawing/2014/main" id="{97992D6D-EC68-4DBF-B438-4437C8BB4907}"/>
              </a:ext>
            </a:extLst>
          </p:cNvPr>
          <p:cNvSpPr/>
          <p:nvPr/>
        </p:nvSpPr>
        <p:spPr>
          <a:xfrm>
            <a:off x="1981134" y="530802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315" name="Прямоугольник 314">
            <a:extLst>
              <a:ext uri="{FF2B5EF4-FFF2-40B4-BE49-F238E27FC236}">
                <a16:creationId xmlns:a16="http://schemas.microsoft.com/office/drawing/2014/main" id="{336A648E-DDEF-47C3-A274-271D8B2AC63E}"/>
              </a:ext>
            </a:extLst>
          </p:cNvPr>
          <p:cNvSpPr/>
          <p:nvPr/>
        </p:nvSpPr>
        <p:spPr>
          <a:xfrm>
            <a:off x="1981134" y="532186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316" name="Прямоугольник 315">
            <a:extLst>
              <a:ext uri="{FF2B5EF4-FFF2-40B4-BE49-F238E27FC236}">
                <a16:creationId xmlns:a16="http://schemas.microsoft.com/office/drawing/2014/main" id="{A2E4BEDC-0B16-4F50-9D51-FFA8C18C44AB}"/>
              </a:ext>
            </a:extLst>
          </p:cNvPr>
          <p:cNvSpPr/>
          <p:nvPr/>
        </p:nvSpPr>
        <p:spPr>
          <a:xfrm>
            <a:off x="1981134" y="532186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317" name="Прямоугольник 316">
            <a:extLst>
              <a:ext uri="{FF2B5EF4-FFF2-40B4-BE49-F238E27FC236}">
                <a16:creationId xmlns:a16="http://schemas.microsoft.com/office/drawing/2014/main" id="{F436C2CC-C0DD-43F1-85F6-7DF0788FE22F}"/>
              </a:ext>
            </a:extLst>
          </p:cNvPr>
          <p:cNvSpPr/>
          <p:nvPr/>
        </p:nvSpPr>
        <p:spPr>
          <a:xfrm>
            <a:off x="1981134" y="531533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318" name="Прямоугольник 317">
            <a:extLst>
              <a:ext uri="{FF2B5EF4-FFF2-40B4-BE49-F238E27FC236}">
                <a16:creationId xmlns:a16="http://schemas.microsoft.com/office/drawing/2014/main" id="{648B7094-CC1A-4F2A-8B6D-1D8A006A1016}"/>
              </a:ext>
            </a:extLst>
          </p:cNvPr>
          <p:cNvSpPr/>
          <p:nvPr/>
        </p:nvSpPr>
        <p:spPr>
          <a:xfrm>
            <a:off x="1981134" y="530516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319" name="Прямоугольник 318">
            <a:extLst>
              <a:ext uri="{FF2B5EF4-FFF2-40B4-BE49-F238E27FC236}">
                <a16:creationId xmlns:a16="http://schemas.microsoft.com/office/drawing/2014/main" id="{22477E9E-33A0-4649-9E25-512ED606E014}"/>
              </a:ext>
            </a:extLst>
          </p:cNvPr>
          <p:cNvSpPr/>
          <p:nvPr/>
        </p:nvSpPr>
        <p:spPr>
          <a:xfrm>
            <a:off x="1981134" y="531188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320" name="Прямоугольник 319">
            <a:extLst>
              <a:ext uri="{FF2B5EF4-FFF2-40B4-BE49-F238E27FC236}">
                <a16:creationId xmlns:a16="http://schemas.microsoft.com/office/drawing/2014/main" id="{D2823E4C-AA7C-46B5-836D-F32A88295150}"/>
              </a:ext>
            </a:extLst>
          </p:cNvPr>
          <p:cNvSpPr/>
          <p:nvPr/>
        </p:nvSpPr>
        <p:spPr>
          <a:xfrm>
            <a:off x="1981134" y="530516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B062825F-B06B-4DD4-B950-3A000BC76687}"/>
              </a:ext>
            </a:extLst>
          </p:cNvPr>
          <p:cNvSpPr txBox="1"/>
          <p:nvPr/>
        </p:nvSpPr>
        <p:spPr>
          <a:xfrm>
            <a:off x="2354503" y="5284491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322" name="Прямоугольник 321">
            <a:extLst>
              <a:ext uri="{FF2B5EF4-FFF2-40B4-BE49-F238E27FC236}">
                <a16:creationId xmlns:a16="http://schemas.microsoft.com/office/drawing/2014/main" id="{0EDE7D53-F711-49F5-B53A-5B1700884045}"/>
              </a:ext>
            </a:extLst>
          </p:cNvPr>
          <p:cNvSpPr/>
          <p:nvPr/>
        </p:nvSpPr>
        <p:spPr>
          <a:xfrm>
            <a:off x="1981134" y="223775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323" name="Прямоугольник 322">
            <a:extLst>
              <a:ext uri="{FF2B5EF4-FFF2-40B4-BE49-F238E27FC236}">
                <a16:creationId xmlns:a16="http://schemas.microsoft.com/office/drawing/2014/main" id="{CC55FADE-AB92-403C-AE36-F2F8972A6B58}"/>
              </a:ext>
            </a:extLst>
          </p:cNvPr>
          <p:cNvSpPr/>
          <p:nvPr/>
        </p:nvSpPr>
        <p:spPr>
          <a:xfrm>
            <a:off x="1981134" y="223775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324" name="Прямоугольник 323">
            <a:extLst>
              <a:ext uri="{FF2B5EF4-FFF2-40B4-BE49-F238E27FC236}">
                <a16:creationId xmlns:a16="http://schemas.microsoft.com/office/drawing/2014/main" id="{F555CE6B-3EDD-437D-ACD4-C36174EC3652}"/>
              </a:ext>
            </a:extLst>
          </p:cNvPr>
          <p:cNvSpPr/>
          <p:nvPr/>
        </p:nvSpPr>
        <p:spPr>
          <a:xfrm>
            <a:off x="1981134" y="223775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325" name="Прямоугольник 324">
            <a:extLst>
              <a:ext uri="{FF2B5EF4-FFF2-40B4-BE49-F238E27FC236}">
                <a16:creationId xmlns:a16="http://schemas.microsoft.com/office/drawing/2014/main" id="{E231D005-2484-4573-A64D-A93884AE6233}"/>
              </a:ext>
            </a:extLst>
          </p:cNvPr>
          <p:cNvSpPr/>
          <p:nvPr/>
        </p:nvSpPr>
        <p:spPr>
          <a:xfrm>
            <a:off x="1981134" y="223184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326" name="Прямоугольник 325">
            <a:extLst>
              <a:ext uri="{FF2B5EF4-FFF2-40B4-BE49-F238E27FC236}">
                <a16:creationId xmlns:a16="http://schemas.microsoft.com/office/drawing/2014/main" id="{1426C6EE-18EE-48B5-94FD-E2E745DF4E17}"/>
              </a:ext>
            </a:extLst>
          </p:cNvPr>
          <p:cNvSpPr/>
          <p:nvPr/>
        </p:nvSpPr>
        <p:spPr>
          <a:xfrm>
            <a:off x="1981134" y="222304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327" name="Прямоугольник 326">
            <a:extLst>
              <a:ext uri="{FF2B5EF4-FFF2-40B4-BE49-F238E27FC236}">
                <a16:creationId xmlns:a16="http://schemas.microsoft.com/office/drawing/2014/main" id="{D5DA606C-9340-4A1B-B570-7EE03C602B6F}"/>
              </a:ext>
            </a:extLst>
          </p:cNvPr>
          <p:cNvSpPr/>
          <p:nvPr/>
        </p:nvSpPr>
        <p:spPr>
          <a:xfrm>
            <a:off x="1981134" y="222895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328" name="Прямоугольник 327">
            <a:extLst>
              <a:ext uri="{FF2B5EF4-FFF2-40B4-BE49-F238E27FC236}">
                <a16:creationId xmlns:a16="http://schemas.microsoft.com/office/drawing/2014/main" id="{1DF04675-429E-46B2-896D-FBE93696E506}"/>
              </a:ext>
            </a:extLst>
          </p:cNvPr>
          <p:cNvSpPr/>
          <p:nvPr/>
        </p:nvSpPr>
        <p:spPr>
          <a:xfrm>
            <a:off x="1981134" y="223213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329" name="Прямоугольник 328">
            <a:extLst>
              <a:ext uri="{FF2B5EF4-FFF2-40B4-BE49-F238E27FC236}">
                <a16:creationId xmlns:a16="http://schemas.microsoft.com/office/drawing/2014/main" id="{65FE59F9-BCDC-493B-9827-DC2E911CACEF}"/>
              </a:ext>
            </a:extLst>
          </p:cNvPr>
          <p:cNvSpPr/>
          <p:nvPr/>
        </p:nvSpPr>
        <p:spPr>
          <a:xfrm>
            <a:off x="1981134" y="223775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330" name="Прямоугольник 329">
            <a:extLst>
              <a:ext uri="{FF2B5EF4-FFF2-40B4-BE49-F238E27FC236}">
                <a16:creationId xmlns:a16="http://schemas.microsoft.com/office/drawing/2014/main" id="{B6EF9940-1825-4BA8-916C-54C6AA6C47C0}"/>
              </a:ext>
            </a:extLst>
          </p:cNvPr>
          <p:cNvSpPr/>
          <p:nvPr/>
        </p:nvSpPr>
        <p:spPr>
          <a:xfrm>
            <a:off x="1981134" y="222895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331" name="Прямоугольник 330">
            <a:extLst>
              <a:ext uri="{FF2B5EF4-FFF2-40B4-BE49-F238E27FC236}">
                <a16:creationId xmlns:a16="http://schemas.microsoft.com/office/drawing/2014/main" id="{E6A89FD6-8671-4257-AC3E-13A6B429C422}"/>
              </a:ext>
            </a:extLst>
          </p:cNvPr>
          <p:cNvSpPr/>
          <p:nvPr/>
        </p:nvSpPr>
        <p:spPr>
          <a:xfrm>
            <a:off x="1981134" y="223184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</a:p>
        </p:txBody>
      </p:sp>
      <p:sp>
        <p:nvSpPr>
          <p:cNvPr id="332" name="Прямоугольник 331">
            <a:extLst>
              <a:ext uri="{FF2B5EF4-FFF2-40B4-BE49-F238E27FC236}">
                <a16:creationId xmlns:a16="http://schemas.microsoft.com/office/drawing/2014/main" id="{89A90CB0-BCCB-4F88-832B-B9D07C1CFCE0}"/>
              </a:ext>
            </a:extLst>
          </p:cNvPr>
          <p:cNvSpPr/>
          <p:nvPr/>
        </p:nvSpPr>
        <p:spPr>
          <a:xfrm>
            <a:off x="1981134" y="223835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</a:p>
        </p:txBody>
      </p:sp>
      <p:sp>
        <p:nvSpPr>
          <p:cNvPr id="333" name="Прямоугольник 332">
            <a:extLst>
              <a:ext uri="{FF2B5EF4-FFF2-40B4-BE49-F238E27FC236}">
                <a16:creationId xmlns:a16="http://schemas.microsoft.com/office/drawing/2014/main" id="{C18609D1-0B43-4FF6-9E49-40824430A80F}"/>
              </a:ext>
            </a:extLst>
          </p:cNvPr>
          <p:cNvSpPr/>
          <p:nvPr/>
        </p:nvSpPr>
        <p:spPr>
          <a:xfrm>
            <a:off x="1981134" y="223273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334" name="Прямоугольник 333">
            <a:extLst>
              <a:ext uri="{FF2B5EF4-FFF2-40B4-BE49-F238E27FC236}">
                <a16:creationId xmlns:a16="http://schemas.microsoft.com/office/drawing/2014/main" id="{92D74112-DD7E-43B5-A17C-68B208EF6364}"/>
              </a:ext>
            </a:extLst>
          </p:cNvPr>
          <p:cNvSpPr/>
          <p:nvPr/>
        </p:nvSpPr>
        <p:spPr>
          <a:xfrm>
            <a:off x="1981134" y="223779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335" name="Прямоугольник 334">
            <a:extLst>
              <a:ext uri="{FF2B5EF4-FFF2-40B4-BE49-F238E27FC236}">
                <a16:creationId xmlns:a16="http://schemas.microsoft.com/office/drawing/2014/main" id="{984CBAD5-C41C-45DF-89B7-F650405F2610}"/>
              </a:ext>
            </a:extLst>
          </p:cNvPr>
          <p:cNvSpPr/>
          <p:nvPr/>
        </p:nvSpPr>
        <p:spPr>
          <a:xfrm>
            <a:off x="1981134" y="222356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r>
          </a:p>
        </p:txBody>
      </p:sp>
      <p:sp>
        <p:nvSpPr>
          <p:cNvPr id="336" name="Прямоугольник 335">
            <a:extLst>
              <a:ext uri="{FF2B5EF4-FFF2-40B4-BE49-F238E27FC236}">
                <a16:creationId xmlns:a16="http://schemas.microsoft.com/office/drawing/2014/main" id="{71BDF51F-78BC-445D-8D1F-1975E0EAA784}"/>
              </a:ext>
            </a:extLst>
          </p:cNvPr>
          <p:cNvSpPr/>
          <p:nvPr/>
        </p:nvSpPr>
        <p:spPr>
          <a:xfrm>
            <a:off x="1981134" y="222356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r>
          </a:p>
        </p:txBody>
      </p:sp>
      <p:sp>
        <p:nvSpPr>
          <p:cNvPr id="337" name="Прямоугольник 336">
            <a:extLst>
              <a:ext uri="{FF2B5EF4-FFF2-40B4-BE49-F238E27FC236}">
                <a16:creationId xmlns:a16="http://schemas.microsoft.com/office/drawing/2014/main" id="{69ED7F1A-5CEA-43FF-B25F-0AE317376216}"/>
              </a:ext>
            </a:extLst>
          </p:cNvPr>
          <p:cNvSpPr/>
          <p:nvPr/>
        </p:nvSpPr>
        <p:spPr>
          <a:xfrm>
            <a:off x="1981134" y="223835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</a:p>
        </p:txBody>
      </p:sp>
      <p:sp>
        <p:nvSpPr>
          <p:cNvPr id="338" name="Прямоугольник 337">
            <a:extLst>
              <a:ext uri="{FF2B5EF4-FFF2-40B4-BE49-F238E27FC236}">
                <a16:creationId xmlns:a16="http://schemas.microsoft.com/office/drawing/2014/main" id="{A142C02F-EE9C-4CE1-A69B-CC51F86B3CB9}"/>
              </a:ext>
            </a:extLst>
          </p:cNvPr>
          <p:cNvSpPr/>
          <p:nvPr/>
        </p:nvSpPr>
        <p:spPr>
          <a:xfrm>
            <a:off x="1981134" y="222356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r>
          </a:p>
        </p:txBody>
      </p:sp>
      <p:sp>
        <p:nvSpPr>
          <p:cNvPr id="339" name="Прямоугольник 338">
            <a:extLst>
              <a:ext uri="{FF2B5EF4-FFF2-40B4-BE49-F238E27FC236}">
                <a16:creationId xmlns:a16="http://schemas.microsoft.com/office/drawing/2014/main" id="{F4DB6CC1-574E-49BA-9730-7E4309145754}"/>
              </a:ext>
            </a:extLst>
          </p:cNvPr>
          <p:cNvSpPr/>
          <p:nvPr/>
        </p:nvSpPr>
        <p:spPr>
          <a:xfrm>
            <a:off x="1981134" y="222352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r>
          </a:p>
        </p:txBody>
      </p:sp>
      <p:sp>
        <p:nvSpPr>
          <p:cNvPr id="340" name="Прямоугольник 339">
            <a:extLst>
              <a:ext uri="{FF2B5EF4-FFF2-40B4-BE49-F238E27FC236}">
                <a16:creationId xmlns:a16="http://schemas.microsoft.com/office/drawing/2014/main" id="{64B615D7-84BD-4B13-93AA-5D908E43CE4C}"/>
              </a:ext>
            </a:extLst>
          </p:cNvPr>
          <p:cNvSpPr/>
          <p:nvPr/>
        </p:nvSpPr>
        <p:spPr>
          <a:xfrm>
            <a:off x="1981134" y="223835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r>
          </a:p>
        </p:txBody>
      </p:sp>
      <p:sp>
        <p:nvSpPr>
          <p:cNvPr id="341" name="Прямоугольник 340">
            <a:extLst>
              <a:ext uri="{FF2B5EF4-FFF2-40B4-BE49-F238E27FC236}">
                <a16:creationId xmlns:a16="http://schemas.microsoft.com/office/drawing/2014/main" id="{B2ED5A24-32FD-40B7-B76A-A97F27EA2A8C}"/>
              </a:ext>
            </a:extLst>
          </p:cNvPr>
          <p:cNvSpPr/>
          <p:nvPr/>
        </p:nvSpPr>
        <p:spPr>
          <a:xfrm>
            <a:off x="1981134" y="222569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r>
          </a:p>
        </p:txBody>
      </p:sp>
      <p:sp>
        <p:nvSpPr>
          <p:cNvPr id="342" name="Прямоугольник 341">
            <a:extLst>
              <a:ext uri="{FF2B5EF4-FFF2-40B4-BE49-F238E27FC236}">
                <a16:creationId xmlns:a16="http://schemas.microsoft.com/office/drawing/2014/main" id="{78C1FD2B-939F-48B5-A665-069B790C7F8F}"/>
              </a:ext>
            </a:extLst>
          </p:cNvPr>
          <p:cNvSpPr/>
          <p:nvPr/>
        </p:nvSpPr>
        <p:spPr>
          <a:xfrm>
            <a:off x="1981134" y="223273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r>
          </a:p>
        </p:txBody>
      </p:sp>
      <p:sp>
        <p:nvSpPr>
          <p:cNvPr id="343" name="Прямоугольник 342">
            <a:extLst>
              <a:ext uri="{FF2B5EF4-FFF2-40B4-BE49-F238E27FC236}">
                <a16:creationId xmlns:a16="http://schemas.microsoft.com/office/drawing/2014/main" id="{ACFE232C-B159-487C-893A-FAF0F9DBD445}"/>
              </a:ext>
            </a:extLst>
          </p:cNvPr>
          <p:cNvSpPr/>
          <p:nvPr/>
        </p:nvSpPr>
        <p:spPr>
          <a:xfrm>
            <a:off x="1981134" y="223889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r>
          </a:p>
        </p:txBody>
      </p:sp>
      <p:sp>
        <p:nvSpPr>
          <p:cNvPr id="344" name="Прямоугольник 343">
            <a:extLst>
              <a:ext uri="{FF2B5EF4-FFF2-40B4-BE49-F238E27FC236}">
                <a16:creationId xmlns:a16="http://schemas.microsoft.com/office/drawing/2014/main" id="{2F87E9D7-59AC-4AF9-9D17-2E40B8B1038E}"/>
              </a:ext>
            </a:extLst>
          </p:cNvPr>
          <p:cNvSpPr/>
          <p:nvPr/>
        </p:nvSpPr>
        <p:spPr>
          <a:xfrm>
            <a:off x="1981134" y="223301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22</a:t>
            </a:r>
          </a:p>
        </p:txBody>
      </p:sp>
      <p:sp>
        <p:nvSpPr>
          <p:cNvPr id="345" name="Прямоугольник 344">
            <a:extLst>
              <a:ext uri="{FF2B5EF4-FFF2-40B4-BE49-F238E27FC236}">
                <a16:creationId xmlns:a16="http://schemas.microsoft.com/office/drawing/2014/main" id="{6C4B3BF4-2F66-4D79-9E41-C8513378E5C7}"/>
              </a:ext>
            </a:extLst>
          </p:cNvPr>
          <p:cNvSpPr/>
          <p:nvPr/>
        </p:nvSpPr>
        <p:spPr>
          <a:xfrm>
            <a:off x="1981134" y="223319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</a:t>
            </a:r>
          </a:p>
        </p:txBody>
      </p:sp>
      <p:sp>
        <p:nvSpPr>
          <p:cNvPr id="346" name="Прямоугольник 345">
            <a:extLst>
              <a:ext uri="{FF2B5EF4-FFF2-40B4-BE49-F238E27FC236}">
                <a16:creationId xmlns:a16="http://schemas.microsoft.com/office/drawing/2014/main" id="{9A9CD317-3982-446C-8C03-F1CD3272F2F2}"/>
              </a:ext>
            </a:extLst>
          </p:cNvPr>
          <p:cNvSpPr/>
          <p:nvPr/>
        </p:nvSpPr>
        <p:spPr>
          <a:xfrm>
            <a:off x="1981134" y="223954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24</a:t>
            </a:r>
          </a:p>
        </p:txBody>
      </p:sp>
      <p:sp>
        <p:nvSpPr>
          <p:cNvPr id="347" name="Прямоугольник 346">
            <a:extLst>
              <a:ext uri="{FF2B5EF4-FFF2-40B4-BE49-F238E27FC236}">
                <a16:creationId xmlns:a16="http://schemas.microsoft.com/office/drawing/2014/main" id="{4C5E0892-B16E-40C6-BBC1-EC3CD0058CE7}"/>
              </a:ext>
            </a:extLst>
          </p:cNvPr>
          <p:cNvSpPr/>
          <p:nvPr/>
        </p:nvSpPr>
        <p:spPr>
          <a:xfrm>
            <a:off x="1981134" y="223319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25</a:t>
            </a:r>
          </a:p>
        </p:txBody>
      </p:sp>
      <p:sp>
        <p:nvSpPr>
          <p:cNvPr id="348" name="Прямоугольник 347">
            <a:extLst>
              <a:ext uri="{FF2B5EF4-FFF2-40B4-BE49-F238E27FC236}">
                <a16:creationId xmlns:a16="http://schemas.microsoft.com/office/drawing/2014/main" id="{76642D14-30D1-4D94-9FC0-DE372643FA61}"/>
              </a:ext>
            </a:extLst>
          </p:cNvPr>
          <p:cNvSpPr/>
          <p:nvPr/>
        </p:nvSpPr>
        <p:spPr>
          <a:xfrm>
            <a:off x="1981134" y="222511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26</a:t>
            </a:r>
          </a:p>
        </p:txBody>
      </p:sp>
      <p:sp>
        <p:nvSpPr>
          <p:cNvPr id="349" name="Прямоугольник 348">
            <a:extLst>
              <a:ext uri="{FF2B5EF4-FFF2-40B4-BE49-F238E27FC236}">
                <a16:creationId xmlns:a16="http://schemas.microsoft.com/office/drawing/2014/main" id="{22447236-0473-4CE3-868F-718BFA75073A}"/>
              </a:ext>
            </a:extLst>
          </p:cNvPr>
          <p:cNvSpPr/>
          <p:nvPr/>
        </p:nvSpPr>
        <p:spPr>
          <a:xfrm>
            <a:off x="1981134" y="222511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27</a:t>
            </a:r>
          </a:p>
        </p:txBody>
      </p:sp>
      <p:sp>
        <p:nvSpPr>
          <p:cNvPr id="350" name="Прямоугольник 349">
            <a:extLst>
              <a:ext uri="{FF2B5EF4-FFF2-40B4-BE49-F238E27FC236}">
                <a16:creationId xmlns:a16="http://schemas.microsoft.com/office/drawing/2014/main" id="{80E6CECB-1F76-4C91-87FE-864D1B32E1FE}"/>
              </a:ext>
            </a:extLst>
          </p:cNvPr>
          <p:cNvSpPr/>
          <p:nvPr/>
        </p:nvSpPr>
        <p:spPr>
          <a:xfrm>
            <a:off x="1981134" y="222511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28</a:t>
            </a:r>
          </a:p>
        </p:txBody>
      </p:sp>
      <p:sp>
        <p:nvSpPr>
          <p:cNvPr id="351" name="Прямоугольник 350">
            <a:extLst>
              <a:ext uri="{FF2B5EF4-FFF2-40B4-BE49-F238E27FC236}">
                <a16:creationId xmlns:a16="http://schemas.microsoft.com/office/drawing/2014/main" id="{94D136A5-9DE1-4C39-823C-BA52895930F5}"/>
              </a:ext>
            </a:extLst>
          </p:cNvPr>
          <p:cNvSpPr/>
          <p:nvPr/>
        </p:nvSpPr>
        <p:spPr>
          <a:xfrm>
            <a:off x="1981134" y="222569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29</a:t>
            </a:r>
          </a:p>
        </p:txBody>
      </p:sp>
      <p:sp>
        <p:nvSpPr>
          <p:cNvPr id="352" name="Прямоугольник 351">
            <a:extLst>
              <a:ext uri="{FF2B5EF4-FFF2-40B4-BE49-F238E27FC236}">
                <a16:creationId xmlns:a16="http://schemas.microsoft.com/office/drawing/2014/main" id="{43A788F5-C055-4791-A29D-854DD6E59C83}"/>
              </a:ext>
            </a:extLst>
          </p:cNvPr>
          <p:cNvSpPr/>
          <p:nvPr/>
        </p:nvSpPr>
        <p:spPr>
          <a:xfrm>
            <a:off x="1981134" y="223954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r>
          </a:p>
        </p:txBody>
      </p:sp>
      <p:sp>
        <p:nvSpPr>
          <p:cNvPr id="353" name="Прямоугольник 352">
            <a:extLst>
              <a:ext uri="{FF2B5EF4-FFF2-40B4-BE49-F238E27FC236}">
                <a16:creationId xmlns:a16="http://schemas.microsoft.com/office/drawing/2014/main" id="{51611082-12E7-47BE-9655-98DDFF82370B}"/>
              </a:ext>
            </a:extLst>
          </p:cNvPr>
          <p:cNvSpPr/>
          <p:nvPr/>
        </p:nvSpPr>
        <p:spPr>
          <a:xfrm>
            <a:off x="1981134" y="223954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31</a:t>
            </a:r>
          </a:p>
        </p:txBody>
      </p:sp>
      <p:sp>
        <p:nvSpPr>
          <p:cNvPr id="354" name="Прямоугольник 353">
            <a:extLst>
              <a:ext uri="{FF2B5EF4-FFF2-40B4-BE49-F238E27FC236}">
                <a16:creationId xmlns:a16="http://schemas.microsoft.com/office/drawing/2014/main" id="{E3625FF4-A8C8-445D-B4F8-48C1F3CCDE91}"/>
              </a:ext>
            </a:extLst>
          </p:cNvPr>
          <p:cNvSpPr/>
          <p:nvPr/>
        </p:nvSpPr>
        <p:spPr>
          <a:xfrm>
            <a:off x="1981134" y="223301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32</a:t>
            </a:r>
          </a:p>
        </p:txBody>
      </p:sp>
      <p:sp>
        <p:nvSpPr>
          <p:cNvPr id="355" name="Прямоугольник 354">
            <a:extLst>
              <a:ext uri="{FF2B5EF4-FFF2-40B4-BE49-F238E27FC236}">
                <a16:creationId xmlns:a16="http://schemas.microsoft.com/office/drawing/2014/main" id="{E90EE9FB-C83C-4429-B087-9E7471358015}"/>
              </a:ext>
            </a:extLst>
          </p:cNvPr>
          <p:cNvSpPr/>
          <p:nvPr/>
        </p:nvSpPr>
        <p:spPr>
          <a:xfrm>
            <a:off x="1981134" y="222284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r>
          </a:p>
        </p:txBody>
      </p:sp>
      <p:sp>
        <p:nvSpPr>
          <p:cNvPr id="356" name="Прямоугольник 355">
            <a:extLst>
              <a:ext uri="{FF2B5EF4-FFF2-40B4-BE49-F238E27FC236}">
                <a16:creationId xmlns:a16="http://schemas.microsoft.com/office/drawing/2014/main" id="{B7AE9FE8-8CBC-4063-BD76-74F74929954B}"/>
              </a:ext>
            </a:extLst>
          </p:cNvPr>
          <p:cNvSpPr/>
          <p:nvPr/>
        </p:nvSpPr>
        <p:spPr>
          <a:xfrm>
            <a:off x="1981134" y="222955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34</a:t>
            </a:r>
          </a:p>
        </p:txBody>
      </p:sp>
      <p:sp>
        <p:nvSpPr>
          <p:cNvPr id="357" name="Прямоугольник 356">
            <a:extLst>
              <a:ext uri="{FF2B5EF4-FFF2-40B4-BE49-F238E27FC236}">
                <a16:creationId xmlns:a16="http://schemas.microsoft.com/office/drawing/2014/main" id="{87ED1FE0-A966-4382-B727-94AE21676D11}"/>
              </a:ext>
            </a:extLst>
          </p:cNvPr>
          <p:cNvSpPr/>
          <p:nvPr/>
        </p:nvSpPr>
        <p:spPr>
          <a:xfrm>
            <a:off x="1981134" y="222284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35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D85D511A-B600-4F9C-8B9D-ECED30C9EDBF}"/>
              </a:ext>
            </a:extLst>
          </p:cNvPr>
          <p:cNvSpPr txBox="1"/>
          <p:nvPr/>
        </p:nvSpPr>
        <p:spPr>
          <a:xfrm>
            <a:off x="2342255" y="2191467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359" name="Прямоугольник 358">
            <a:extLst>
              <a:ext uri="{FF2B5EF4-FFF2-40B4-BE49-F238E27FC236}">
                <a16:creationId xmlns:a16="http://schemas.microsoft.com/office/drawing/2014/main" id="{4464EBF8-7191-4138-8D04-43F52241ACC4}"/>
              </a:ext>
            </a:extLst>
          </p:cNvPr>
          <p:cNvSpPr/>
          <p:nvPr/>
        </p:nvSpPr>
        <p:spPr>
          <a:xfrm>
            <a:off x="5452348" y="220696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360" name="Прямоугольник 359">
            <a:extLst>
              <a:ext uri="{FF2B5EF4-FFF2-40B4-BE49-F238E27FC236}">
                <a16:creationId xmlns:a16="http://schemas.microsoft.com/office/drawing/2014/main" id="{C67F4F93-A3CB-41F8-AD10-89E6F9EFB105}"/>
              </a:ext>
            </a:extLst>
          </p:cNvPr>
          <p:cNvSpPr/>
          <p:nvPr/>
        </p:nvSpPr>
        <p:spPr>
          <a:xfrm>
            <a:off x="5452348" y="220696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361" name="Прямоугольник 360">
            <a:extLst>
              <a:ext uri="{FF2B5EF4-FFF2-40B4-BE49-F238E27FC236}">
                <a16:creationId xmlns:a16="http://schemas.microsoft.com/office/drawing/2014/main" id="{75A0D719-F2F5-49FB-8D81-3532233E87AB}"/>
              </a:ext>
            </a:extLst>
          </p:cNvPr>
          <p:cNvSpPr/>
          <p:nvPr/>
        </p:nvSpPr>
        <p:spPr>
          <a:xfrm>
            <a:off x="5452348" y="220696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362" name="Прямоугольник 361">
            <a:extLst>
              <a:ext uri="{FF2B5EF4-FFF2-40B4-BE49-F238E27FC236}">
                <a16:creationId xmlns:a16="http://schemas.microsoft.com/office/drawing/2014/main" id="{ABD65EDA-BDDE-4C49-A4EA-475A9B96693D}"/>
              </a:ext>
            </a:extLst>
          </p:cNvPr>
          <p:cNvSpPr/>
          <p:nvPr/>
        </p:nvSpPr>
        <p:spPr>
          <a:xfrm>
            <a:off x="5452348" y="220105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363" name="Прямоугольник 362">
            <a:extLst>
              <a:ext uri="{FF2B5EF4-FFF2-40B4-BE49-F238E27FC236}">
                <a16:creationId xmlns:a16="http://schemas.microsoft.com/office/drawing/2014/main" id="{0846D55D-764B-475B-8FDC-8455C1035517}"/>
              </a:ext>
            </a:extLst>
          </p:cNvPr>
          <p:cNvSpPr/>
          <p:nvPr/>
        </p:nvSpPr>
        <p:spPr>
          <a:xfrm>
            <a:off x="5452348" y="219226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364" name="Прямоугольник 363">
            <a:extLst>
              <a:ext uri="{FF2B5EF4-FFF2-40B4-BE49-F238E27FC236}">
                <a16:creationId xmlns:a16="http://schemas.microsoft.com/office/drawing/2014/main" id="{A647C2AD-4F12-4D2E-9DD1-A5D6E4F471C1}"/>
              </a:ext>
            </a:extLst>
          </p:cNvPr>
          <p:cNvSpPr/>
          <p:nvPr/>
        </p:nvSpPr>
        <p:spPr>
          <a:xfrm>
            <a:off x="5452348" y="219817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365" name="Прямоугольник 364">
            <a:extLst>
              <a:ext uri="{FF2B5EF4-FFF2-40B4-BE49-F238E27FC236}">
                <a16:creationId xmlns:a16="http://schemas.microsoft.com/office/drawing/2014/main" id="{CEC659E6-94FB-41C6-A05C-C5758BDBD4CB}"/>
              </a:ext>
            </a:extLst>
          </p:cNvPr>
          <p:cNvSpPr/>
          <p:nvPr/>
        </p:nvSpPr>
        <p:spPr>
          <a:xfrm>
            <a:off x="5452348" y="220135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366" name="Прямоугольник 365">
            <a:extLst>
              <a:ext uri="{FF2B5EF4-FFF2-40B4-BE49-F238E27FC236}">
                <a16:creationId xmlns:a16="http://schemas.microsoft.com/office/drawing/2014/main" id="{7FE8DBCE-05CC-490B-9C73-415FDE7623CC}"/>
              </a:ext>
            </a:extLst>
          </p:cNvPr>
          <p:cNvSpPr/>
          <p:nvPr/>
        </p:nvSpPr>
        <p:spPr>
          <a:xfrm>
            <a:off x="5452348" y="220696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367" name="Прямоугольник 366">
            <a:extLst>
              <a:ext uri="{FF2B5EF4-FFF2-40B4-BE49-F238E27FC236}">
                <a16:creationId xmlns:a16="http://schemas.microsoft.com/office/drawing/2014/main" id="{F2C834B9-9D44-4020-90FB-10EAB4AC5ECF}"/>
              </a:ext>
            </a:extLst>
          </p:cNvPr>
          <p:cNvSpPr/>
          <p:nvPr/>
        </p:nvSpPr>
        <p:spPr>
          <a:xfrm>
            <a:off x="5452348" y="219817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368" name="Прямоугольник 367">
            <a:extLst>
              <a:ext uri="{FF2B5EF4-FFF2-40B4-BE49-F238E27FC236}">
                <a16:creationId xmlns:a16="http://schemas.microsoft.com/office/drawing/2014/main" id="{2CF50D63-FC66-467A-8BEE-28F839419AA2}"/>
              </a:ext>
            </a:extLst>
          </p:cNvPr>
          <p:cNvSpPr/>
          <p:nvPr/>
        </p:nvSpPr>
        <p:spPr>
          <a:xfrm>
            <a:off x="5452348" y="220105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</a:p>
        </p:txBody>
      </p:sp>
      <p:sp>
        <p:nvSpPr>
          <p:cNvPr id="369" name="Прямоугольник 368">
            <a:extLst>
              <a:ext uri="{FF2B5EF4-FFF2-40B4-BE49-F238E27FC236}">
                <a16:creationId xmlns:a16="http://schemas.microsoft.com/office/drawing/2014/main" id="{977B47D4-7BDF-4DC0-A966-40F78DC7AE09}"/>
              </a:ext>
            </a:extLst>
          </p:cNvPr>
          <p:cNvSpPr/>
          <p:nvPr/>
        </p:nvSpPr>
        <p:spPr>
          <a:xfrm>
            <a:off x="5452348" y="220756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</a:p>
        </p:txBody>
      </p:sp>
      <p:sp>
        <p:nvSpPr>
          <p:cNvPr id="370" name="Прямоугольник 369">
            <a:extLst>
              <a:ext uri="{FF2B5EF4-FFF2-40B4-BE49-F238E27FC236}">
                <a16:creationId xmlns:a16="http://schemas.microsoft.com/office/drawing/2014/main" id="{D99AEFF3-CD6E-4C3B-912B-2264D007DDCC}"/>
              </a:ext>
            </a:extLst>
          </p:cNvPr>
          <p:cNvSpPr/>
          <p:nvPr/>
        </p:nvSpPr>
        <p:spPr>
          <a:xfrm>
            <a:off x="5452348" y="220195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371" name="Прямоугольник 370">
            <a:extLst>
              <a:ext uri="{FF2B5EF4-FFF2-40B4-BE49-F238E27FC236}">
                <a16:creationId xmlns:a16="http://schemas.microsoft.com/office/drawing/2014/main" id="{10BB1B5D-BE55-4F30-95BD-47BB77CE1999}"/>
              </a:ext>
            </a:extLst>
          </p:cNvPr>
          <p:cNvSpPr/>
          <p:nvPr/>
        </p:nvSpPr>
        <p:spPr>
          <a:xfrm>
            <a:off x="5452348" y="220700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372" name="Прямоугольник 371">
            <a:extLst>
              <a:ext uri="{FF2B5EF4-FFF2-40B4-BE49-F238E27FC236}">
                <a16:creationId xmlns:a16="http://schemas.microsoft.com/office/drawing/2014/main" id="{F90A09D3-624A-4798-B37F-3C16A495D544}"/>
              </a:ext>
            </a:extLst>
          </p:cNvPr>
          <p:cNvSpPr/>
          <p:nvPr/>
        </p:nvSpPr>
        <p:spPr>
          <a:xfrm>
            <a:off x="5452348" y="219277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r>
          </a:p>
        </p:txBody>
      </p:sp>
      <p:sp>
        <p:nvSpPr>
          <p:cNvPr id="373" name="Прямоугольник 372">
            <a:extLst>
              <a:ext uri="{FF2B5EF4-FFF2-40B4-BE49-F238E27FC236}">
                <a16:creationId xmlns:a16="http://schemas.microsoft.com/office/drawing/2014/main" id="{E80D3840-5C95-49BE-8326-0420618D995C}"/>
              </a:ext>
            </a:extLst>
          </p:cNvPr>
          <p:cNvSpPr/>
          <p:nvPr/>
        </p:nvSpPr>
        <p:spPr>
          <a:xfrm>
            <a:off x="5452348" y="219277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r>
          </a:p>
        </p:txBody>
      </p:sp>
      <p:sp>
        <p:nvSpPr>
          <p:cNvPr id="374" name="Прямоугольник 373">
            <a:extLst>
              <a:ext uri="{FF2B5EF4-FFF2-40B4-BE49-F238E27FC236}">
                <a16:creationId xmlns:a16="http://schemas.microsoft.com/office/drawing/2014/main" id="{E947D735-02F3-422E-A5EA-040180A74430}"/>
              </a:ext>
            </a:extLst>
          </p:cNvPr>
          <p:cNvSpPr/>
          <p:nvPr/>
        </p:nvSpPr>
        <p:spPr>
          <a:xfrm>
            <a:off x="5452348" y="220756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</a:p>
        </p:txBody>
      </p:sp>
      <p:sp>
        <p:nvSpPr>
          <p:cNvPr id="375" name="Прямоугольник 374">
            <a:extLst>
              <a:ext uri="{FF2B5EF4-FFF2-40B4-BE49-F238E27FC236}">
                <a16:creationId xmlns:a16="http://schemas.microsoft.com/office/drawing/2014/main" id="{0C2A5F8E-007A-4858-96F0-6C88880588C8}"/>
              </a:ext>
            </a:extLst>
          </p:cNvPr>
          <p:cNvSpPr/>
          <p:nvPr/>
        </p:nvSpPr>
        <p:spPr>
          <a:xfrm>
            <a:off x="5452348" y="219277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r>
          </a:p>
        </p:txBody>
      </p:sp>
      <p:sp>
        <p:nvSpPr>
          <p:cNvPr id="376" name="Прямоугольник 375">
            <a:extLst>
              <a:ext uri="{FF2B5EF4-FFF2-40B4-BE49-F238E27FC236}">
                <a16:creationId xmlns:a16="http://schemas.microsoft.com/office/drawing/2014/main" id="{70189E04-43CC-4770-87D5-2A26CAD77806}"/>
              </a:ext>
            </a:extLst>
          </p:cNvPr>
          <p:cNvSpPr/>
          <p:nvPr/>
        </p:nvSpPr>
        <p:spPr>
          <a:xfrm>
            <a:off x="5452348" y="219273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r>
          </a:p>
        </p:txBody>
      </p:sp>
      <p:sp>
        <p:nvSpPr>
          <p:cNvPr id="377" name="Прямоугольник 376">
            <a:extLst>
              <a:ext uri="{FF2B5EF4-FFF2-40B4-BE49-F238E27FC236}">
                <a16:creationId xmlns:a16="http://schemas.microsoft.com/office/drawing/2014/main" id="{D84D3251-2888-40D5-8094-93F68B1F697C}"/>
              </a:ext>
            </a:extLst>
          </p:cNvPr>
          <p:cNvSpPr/>
          <p:nvPr/>
        </p:nvSpPr>
        <p:spPr>
          <a:xfrm>
            <a:off x="5452348" y="220756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r>
          </a:p>
        </p:txBody>
      </p:sp>
      <p:sp>
        <p:nvSpPr>
          <p:cNvPr id="378" name="Прямоугольник 377">
            <a:extLst>
              <a:ext uri="{FF2B5EF4-FFF2-40B4-BE49-F238E27FC236}">
                <a16:creationId xmlns:a16="http://schemas.microsoft.com/office/drawing/2014/main" id="{6BB8B181-2BC8-4C08-8102-D0AC78B18C53}"/>
              </a:ext>
            </a:extLst>
          </p:cNvPr>
          <p:cNvSpPr/>
          <p:nvPr/>
        </p:nvSpPr>
        <p:spPr>
          <a:xfrm>
            <a:off x="5452348" y="219491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r>
          </a:p>
        </p:txBody>
      </p:sp>
      <p:sp>
        <p:nvSpPr>
          <p:cNvPr id="379" name="Прямоугольник 378">
            <a:extLst>
              <a:ext uri="{FF2B5EF4-FFF2-40B4-BE49-F238E27FC236}">
                <a16:creationId xmlns:a16="http://schemas.microsoft.com/office/drawing/2014/main" id="{C7951A55-DCBC-485A-8E42-FD807FA678B9}"/>
              </a:ext>
            </a:extLst>
          </p:cNvPr>
          <p:cNvSpPr/>
          <p:nvPr/>
        </p:nvSpPr>
        <p:spPr>
          <a:xfrm>
            <a:off x="5452348" y="220195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r>
          </a:p>
        </p:txBody>
      </p:sp>
      <p:sp>
        <p:nvSpPr>
          <p:cNvPr id="380" name="Прямоугольник 379">
            <a:extLst>
              <a:ext uri="{FF2B5EF4-FFF2-40B4-BE49-F238E27FC236}">
                <a16:creationId xmlns:a16="http://schemas.microsoft.com/office/drawing/2014/main" id="{73525CD8-43AD-4FBC-A95E-42CE02FC9103}"/>
              </a:ext>
            </a:extLst>
          </p:cNvPr>
          <p:cNvSpPr/>
          <p:nvPr/>
        </p:nvSpPr>
        <p:spPr>
          <a:xfrm>
            <a:off x="5452348" y="220811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r>
          </a:p>
        </p:txBody>
      </p:sp>
      <p:sp>
        <p:nvSpPr>
          <p:cNvPr id="381" name="Прямоугольник 380">
            <a:extLst>
              <a:ext uri="{FF2B5EF4-FFF2-40B4-BE49-F238E27FC236}">
                <a16:creationId xmlns:a16="http://schemas.microsoft.com/office/drawing/2014/main" id="{02FA41A5-FAB8-40D1-B13E-933A813CA437}"/>
              </a:ext>
            </a:extLst>
          </p:cNvPr>
          <p:cNvSpPr/>
          <p:nvPr/>
        </p:nvSpPr>
        <p:spPr>
          <a:xfrm>
            <a:off x="5452348" y="220222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22</a:t>
            </a:r>
          </a:p>
        </p:txBody>
      </p:sp>
      <p:sp>
        <p:nvSpPr>
          <p:cNvPr id="382" name="Прямоугольник 381">
            <a:extLst>
              <a:ext uri="{FF2B5EF4-FFF2-40B4-BE49-F238E27FC236}">
                <a16:creationId xmlns:a16="http://schemas.microsoft.com/office/drawing/2014/main" id="{E6C09129-ADA3-4885-A31F-600CE12329ED}"/>
              </a:ext>
            </a:extLst>
          </p:cNvPr>
          <p:cNvSpPr/>
          <p:nvPr/>
        </p:nvSpPr>
        <p:spPr>
          <a:xfrm>
            <a:off x="5452348" y="220241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</a:t>
            </a:r>
          </a:p>
        </p:txBody>
      </p:sp>
      <p:sp>
        <p:nvSpPr>
          <p:cNvPr id="383" name="Прямоугольник 382">
            <a:extLst>
              <a:ext uri="{FF2B5EF4-FFF2-40B4-BE49-F238E27FC236}">
                <a16:creationId xmlns:a16="http://schemas.microsoft.com/office/drawing/2014/main" id="{BDD992A4-8845-48BA-BEBE-C34AF42CB399}"/>
              </a:ext>
            </a:extLst>
          </p:cNvPr>
          <p:cNvSpPr/>
          <p:nvPr/>
        </p:nvSpPr>
        <p:spPr>
          <a:xfrm>
            <a:off x="5452348" y="220876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24</a:t>
            </a:r>
          </a:p>
        </p:txBody>
      </p:sp>
      <p:sp>
        <p:nvSpPr>
          <p:cNvPr id="384" name="Прямоугольник 383">
            <a:extLst>
              <a:ext uri="{FF2B5EF4-FFF2-40B4-BE49-F238E27FC236}">
                <a16:creationId xmlns:a16="http://schemas.microsoft.com/office/drawing/2014/main" id="{9642C42D-9948-480B-8126-3AFF336E1919}"/>
              </a:ext>
            </a:extLst>
          </p:cNvPr>
          <p:cNvSpPr/>
          <p:nvPr/>
        </p:nvSpPr>
        <p:spPr>
          <a:xfrm>
            <a:off x="5452348" y="220241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25</a:t>
            </a:r>
          </a:p>
        </p:txBody>
      </p:sp>
      <p:sp>
        <p:nvSpPr>
          <p:cNvPr id="385" name="Прямоугольник 384">
            <a:extLst>
              <a:ext uri="{FF2B5EF4-FFF2-40B4-BE49-F238E27FC236}">
                <a16:creationId xmlns:a16="http://schemas.microsoft.com/office/drawing/2014/main" id="{679C7E27-D602-480C-91B3-F347556F13FA}"/>
              </a:ext>
            </a:extLst>
          </p:cNvPr>
          <p:cNvSpPr/>
          <p:nvPr/>
        </p:nvSpPr>
        <p:spPr>
          <a:xfrm>
            <a:off x="5452348" y="219432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26</a:t>
            </a:r>
          </a:p>
        </p:txBody>
      </p:sp>
      <p:sp>
        <p:nvSpPr>
          <p:cNvPr id="386" name="Прямоугольник 385">
            <a:extLst>
              <a:ext uri="{FF2B5EF4-FFF2-40B4-BE49-F238E27FC236}">
                <a16:creationId xmlns:a16="http://schemas.microsoft.com/office/drawing/2014/main" id="{928555F0-69E8-4300-B154-254BB0F05E35}"/>
              </a:ext>
            </a:extLst>
          </p:cNvPr>
          <p:cNvSpPr/>
          <p:nvPr/>
        </p:nvSpPr>
        <p:spPr>
          <a:xfrm>
            <a:off x="5452348" y="219432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27</a:t>
            </a:r>
          </a:p>
        </p:txBody>
      </p:sp>
      <p:sp>
        <p:nvSpPr>
          <p:cNvPr id="387" name="Прямоугольник 386">
            <a:extLst>
              <a:ext uri="{FF2B5EF4-FFF2-40B4-BE49-F238E27FC236}">
                <a16:creationId xmlns:a16="http://schemas.microsoft.com/office/drawing/2014/main" id="{B6F22DAD-56A9-431E-A03F-36B414334660}"/>
              </a:ext>
            </a:extLst>
          </p:cNvPr>
          <p:cNvSpPr/>
          <p:nvPr/>
        </p:nvSpPr>
        <p:spPr>
          <a:xfrm>
            <a:off x="5452348" y="219432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28</a:t>
            </a:r>
          </a:p>
        </p:txBody>
      </p:sp>
      <p:sp>
        <p:nvSpPr>
          <p:cNvPr id="388" name="Прямоугольник 387">
            <a:extLst>
              <a:ext uri="{FF2B5EF4-FFF2-40B4-BE49-F238E27FC236}">
                <a16:creationId xmlns:a16="http://schemas.microsoft.com/office/drawing/2014/main" id="{C1DFCD3A-CDAB-46B1-ADB4-0AE564E3991B}"/>
              </a:ext>
            </a:extLst>
          </p:cNvPr>
          <p:cNvSpPr/>
          <p:nvPr/>
        </p:nvSpPr>
        <p:spPr>
          <a:xfrm>
            <a:off x="5452348" y="219491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29</a:t>
            </a:r>
          </a:p>
        </p:txBody>
      </p:sp>
      <p:sp>
        <p:nvSpPr>
          <p:cNvPr id="389" name="Прямоугольник 388">
            <a:extLst>
              <a:ext uri="{FF2B5EF4-FFF2-40B4-BE49-F238E27FC236}">
                <a16:creationId xmlns:a16="http://schemas.microsoft.com/office/drawing/2014/main" id="{7B8220D8-6140-4866-8566-785D6C27E842}"/>
              </a:ext>
            </a:extLst>
          </p:cNvPr>
          <p:cNvSpPr/>
          <p:nvPr/>
        </p:nvSpPr>
        <p:spPr>
          <a:xfrm>
            <a:off x="5452348" y="220876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r>
          </a:p>
        </p:txBody>
      </p:sp>
      <p:sp>
        <p:nvSpPr>
          <p:cNvPr id="390" name="Прямоугольник 389">
            <a:extLst>
              <a:ext uri="{FF2B5EF4-FFF2-40B4-BE49-F238E27FC236}">
                <a16:creationId xmlns:a16="http://schemas.microsoft.com/office/drawing/2014/main" id="{6FAF3494-02D0-4A8B-8008-AD75CCAF65CE}"/>
              </a:ext>
            </a:extLst>
          </p:cNvPr>
          <p:cNvSpPr/>
          <p:nvPr/>
        </p:nvSpPr>
        <p:spPr>
          <a:xfrm>
            <a:off x="5452348" y="220876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31</a:t>
            </a:r>
          </a:p>
        </p:txBody>
      </p:sp>
      <p:sp>
        <p:nvSpPr>
          <p:cNvPr id="391" name="Прямоугольник 390">
            <a:extLst>
              <a:ext uri="{FF2B5EF4-FFF2-40B4-BE49-F238E27FC236}">
                <a16:creationId xmlns:a16="http://schemas.microsoft.com/office/drawing/2014/main" id="{39D0316F-F71B-4FAF-A1C8-779239544B48}"/>
              </a:ext>
            </a:extLst>
          </p:cNvPr>
          <p:cNvSpPr/>
          <p:nvPr/>
        </p:nvSpPr>
        <p:spPr>
          <a:xfrm>
            <a:off x="5452348" y="220222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32</a:t>
            </a:r>
          </a:p>
        </p:txBody>
      </p:sp>
      <p:sp>
        <p:nvSpPr>
          <p:cNvPr id="392" name="Прямоугольник 391">
            <a:extLst>
              <a:ext uri="{FF2B5EF4-FFF2-40B4-BE49-F238E27FC236}">
                <a16:creationId xmlns:a16="http://schemas.microsoft.com/office/drawing/2014/main" id="{77ACDD8C-F495-4A09-BC0B-EB530B9AD3A5}"/>
              </a:ext>
            </a:extLst>
          </p:cNvPr>
          <p:cNvSpPr/>
          <p:nvPr/>
        </p:nvSpPr>
        <p:spPr>
          <a:xfrm>
            <a:off x="5452348" y="219205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r>
          </a:p>
        </p:txBody>
      </p:sp>
      <p:sp>
        <p:nvSpPr>
          <p:cNvPr id="393" name="Прямоугольник 392">
            <a:extLst>
              <a:ext uri="{FF2B5EF4-FFF2-40B4-BE49-F238E27FC236}">
                <a16:creationId xmlns:a16="http://schemas.microsoft.com/office/drawing/2014/main" id="{9E6F8E93-4BBA-411C-B2FB-47EC15F08CFF}"/>
              </a:ext>
            </a:extLst>
          </p:cNvPr>
          <p:cNvSpPr/>
          <p:nvPr/>
        </p:nvSpPr>
        <p:spPr>
          <a:xfrm>
            <a:off x="5452348" y="219877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34</a:t>
            </a:r>
          </a:p>
        </p:txBody>
      </p:sp>
      <p:sp>
        <p:nvSpPr>
          <p:cNvPr id="394" name="Прямоугольник 393">
            <a:extLst>
              <a:ext uri="{FF2B5EF4-FFF2-40B4-BE49-F238E27FC236}">
                <a16:creationId xmlns:a16="http://schemas.microsoft.com/office/drawing/2014/main" id="{75DEF741-34B3-40FE-86F4-E43729259DA4}"/>
              </a:ext>
            </a:extLst>
          </p:cNvPr>
          <p:cNvSpPr/>
          <p:nvPr/>
        </p:nvSpPr>
        <p:spPr>
          <a:xfrm>
            <a:off x="5452348" y="219205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35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2093EE4B-B0C8-4950-BB99-CE4A63B2DF53}"/>
              </a:ext>
            </a:extLst>
          </p:cNvPr>
          <p:cNvSpPr txBox="1"/>
          <p:nvPr/>
        </p:nvSpPr>
        <p:spPr>
          <a:xfrm>
            <a:off x="5872326" y="2160182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396" name="Прямоугольник 395">
            <a:extLst>
              <a:ext uri="{FF2B5EF4-FFF2-40B4-BE49-F238E27FC236}">
                <a16:creationId xmlns:a16="http://schemas.microsoft.com/office/drawing/2014/main" id="{E54374E9-3510-4D3B-A236-A8BDEFFD5D4B}"/>
              </a:ext>
            </a:extLst>
          </p:cNvPr>
          <p:cNvSpPr/>
          <p:nvPr/>
        </p:nvSpPr>
        <p:spPr>
          <a:xfrm>
            <a:off x="8130520" y="221009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397" name="Прямоугольник 396">
            <a:extLst>
              <a:ext uri="{FF2B5EF4-FFF2-40B4-BE49-F238E27FC236}">
                <a16:creationId xmlns:a16="http://schemas.microsoft.com/office/drawing/2014/main" id="{6FD12864-5F1B-45FD-A5D0-5978CBC170DE}"/>
              </a:ext>
            </a:extLst>
          </p:cNvPr>
          <p:cNvSpPr/>
          <p:nvPr/>
        </p:nvSpPr>
        <p:spPr>
          <a:xfrm>
            <a:off x="8130520" y="221009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398" name="Прямоугольник 397">
            <a:extLst>
              <a:ext uri="{FF2B5EF4-FFF2-40B4-BE49-F238E27FC236}">
                <a16:creationId xmlns:a16="http://schemas.microsoft.com/office/drawing/2014/main" id="{F14C3C23-06A1-4466-A610-31B7498AEB30}"/>
              </a:ext>
            </a:extLst>
          </p:cNvPr>
          <p:cNvSpPr/>
          <p:nvPr/>
        </p:nvSpPr>
        <p:spPr>
          <a:xfrm>
            <a:off x="8130520" y="221009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399" name="Прямоугольник 398">
            <a:extLst>
              <a:ext uri="{FF2B5EF4-FFF2-40B4-BE49-F238E27FC236}">
                <a16:creationId xmlns:a16="http://schemas.microsoft.com/office/drawing/2014/main" id="{8A0B1A00-49BE-48ED-9E4A-0C14531BA22E}"/>
              </a:ext>
            </a:extLst>
          </p:cNvPr>
          <p:cNvSpPr/>
          <p:nvPr/>
        </p:nvSpPr>
        <p:spPr>
          <a:xfrm>
            <a:off x="8130520" y="220418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400" name="Прямоугольник 399">
            <a:extLst>
              <a:ext uri="{FF2B5EF4-FFF2-40B4-BE49-F238E27FC236}">
                <a16:creationId xmlns:a16="http://schemas.microsoft.com/office/drawing/2014/main" id="{E344DB0C-E45A-4427-9918-0023F4310D98}"/>
              </a:ext>
            </a:extLst>
          </p:cNvPr>
          <p:cNvSpPr/>
          <p:nvPr/>
        </p:nvSpPr>
        <p:spPr>
          <a:xfrm>
            <a:off x="8130520" y="219539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401" name="Прямоугольник 400">
            <a:extLst>
              <a:ext uri="{FF2B5EF4-FFF2-40B4-BE49-F238E27FC236}">
                <a16:creationId xmlns:a16="http://schemas.microsoft.com/office/drawing/2014/main" id="{F91B27D0-0198-4113-9995-E9EDF8AA413E}"/>
              </a:ext>
            </a:extLst>
          </p:cNvPr>
          <p:cNvSpPr/>
          <p:nvPr/>
        </p:nvSpPr>
        <p:spPr>
          <a:xfrm>
            <a:off x="8130520" y="220129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402" name="Прямоугольник 401">
            <a:extLst>
              <a:ext uri="{FF2B5EF4-FFF2-40B4-BE49-F238E27FC236}">
                <a16:creationId xmlns:a16="http://schemas.microsoft.com/office/drawing/2014/main" id="{8D18CE80-1584-4FDC-B317-A182583DDFFE}"/>
              </a:ext>
            </a:extLst>
          </p:cNvPr>
          <p:cNvSpPr/>
          <p:nvPr/>
        </p:nvSpPr>
        <p:spPr>
          <a:xfrm>
            <a:off x="8130520" y="220447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403" name="Прямоугольник 402">
            <a:extLst>
              <a:ext uri="{FF2B5EF4-FFF2-40B4-BE49-F238E27FC236}">
                <a16:creationId xmlns:a16="http://schemas.microsoft.com/office/drawing/2014/main" id="{50302CA0-6451-4445-9225-16F338E4B6B0}"/>
              </a:ext>
            </a:extLst>
          </p:cNvPr>
          <p:cNvSpPr/>
          <p:nvPr/>
        </p:nvSpPr>
        <p:spPr>
          <a:xfrm>
            <a:off x="8130520" y="221009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404" name="Прямоугольник 403">
            <a:extLst>
              <a:ext uri="{FF2B5EF4-FFF2-40B4-BE49-F238E27FC236}">
                <a16:creationId xmlns:a16="http://schemas.microsoft.com/office/drawing/2014/main" id="{20424AFA-7930-422A-AF2B-2F174D1B6207}"/>
              </a:ext>
            </a:extLst>
          </p:cNvPr>
          <p:cNvSpPr/>
          <p:nvPr/>
        </p:nvSpPr>
        <p:spPr>
          <a:xfrm>
            <a:off x="8130520" y="220129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405" name="Прямоугольник 404">
            <a:extLst>
              <a:ext uri="{FF2B5EF4-FFF2-40B4-BE49-F238E27FC236}">
                <a16:creationId xmlns:a16="http://schemas.microsoft.com/office/drawing/2014/main" id="{4F8F9B06-2E17-4C38-887E-9FEEF649989B}"/>
              </a:ext>
            </a:extLst>
          </p:cNvPr>
          <p:cNvSpPr/>
          <p:nvPr/>
        </p:nvSpPr>
        <p:spPr>
          <a:xfrm>
            <a:off x="8130520" y="220418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</a:p>
        </p:txBody>
      </p:sp>
      <p:sp>
        <p:nvSpPr>
          <p:cNvPr id="406" name="Прямоугольник 405">
            <a:extLst>
              <a:ext uri="{FF2B5EF4-FFF2-40B4-BE49-F238E27FC236}">
                <a16:creationId xmlns:a16="http://schemas.microsoft.com/office/drawing/2014/main" id="{9543A88C-B76F-489F-9BC8-2ADC8B79F869}"/>
              </a:ext>
            </a:extLst>
          </p:cNvPr>
          <p:cNvSpPr/>
          <p:nvPr/>
        </p:nvSpPr>
        <p:spPr>
          <a:xfrm>
            <a:off x="8130520" y="221069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</a:p>
        </p:txBody>
      </p:sp>
      <p:sp>
        <p:nvSpPr>
          <p:cNvPr id="407" name="Прямоугольник 406">
            <a:extLst>
              <a:ext uri="{FF2B5EF4-FFF2-40B4-BE49-F238E27FC236}">
                <a16:creationId xmlns:a16="http://schemas.microsoft.com/office/drawing/2014/main" id="{56A17C58-2DD6-4C7E-9B47-644F06E111A2}"/>
              </a:ext>
            </a:extLst>
          </p:cNvPr>
          <p:cNvSpPr/>
          <p:nvPr/>
        </p:nvSpPr>
        <p:spPr>
          <a:xfrm>
            <a:off x="8130520" y="220507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08" name="Прямоугольник 407">
            <a:extLst>
              <a:ext uri="{FF2B5EF4-FFF2-40B4-BE49-F238E27FC236}">
                <a16:creationId xmlns:a16="http://schemas.microsoft.com/office/drawing/2014/main" id="{959E996B-B267-471C-8632-0C457D41495E}"/>
              </a:ext>
            </a:extLst>
          </p:cNvPr>
          <p:cNvSpPr/>
          <p:nvPr/>
        </p:nvSpPr>
        <p:spPr>
          <a:xfrm>
            <a:off x="8130520" y="221013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409" name="Прямоугольник 408">
            <a:extLst>
              <a:ext uri="{FF2B5EF4-FFF2-40B4-BE49-F238E27FC236}">
                <a16:creationId xmlns:a16="http://schemas.microsoft.com/office/drawing/2014/main" id="{BA4B8910-1E82-4E2C-A5C5-75356A42B5CE}"/>
              </a:ext>
            </a:extLst>
          </p:cNvPr>
          <p:cNvSpPr/>
          <p:nvPr/>
        </p:nvSpPr>
        <p:spPr>
          <a:xfrm>
            <a:off x="8130520" y="219590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r>
          </a:p>
        </p:txBody>
      </p:sp>
      <p:sp>
        <p:nvSpPr>
          <p:cNvPr id="410" name="Прямоугольник 409">
            <a:extLst>
              <a:ext uri="{FF2B5EF4-FFF2-40B4-BE49-F238E27FC236}">
                <a16:creationId xmlns:a16="http://schemas.microsoft.com/office/drawing/2014/main" id="{265F71CC-B0ED-4AF5-B2B3-23BA911D94E9}"/>
              </a:ext>
            </a:extLst>
          </p:cNvPr>
          <p:cNvSpPr/>
          <p:nvPr/>
        </p:nvSpPr>
        <p:spPr>
          <a:xfrm>
            <a:off x="8130520" y="219590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r>
          </a:p>
        </p:txBody>
      </p:sp>
      <p:sp>
        <p:nvSpPr>
          <p:cNvPr id="411" name="Прямоугольник 410">
            <a:extLst>
              <a:ext uri="{FF2B5EF4-FFF2-40B4-BE49-F238E27FC236}">
                <a16:creationId xmlns:a16="http://schemas.microsoft.com/office/drawing/2014/main" id="{A3D83E4B-C0AE-435F-812A-CAE526D10E80}"/>
              </a:ext>
            </a:extLst>
          </p:cNvPr>
          <p:cNvSpPr/>
          <p:nvPr/>
        </p:nvSpPr>
        <p:spPr>
          <a:xfrm>
            <a:off x="8130520" y="221069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</a:p>
        </p:txBody>
      </p:sp>
      <p:sp>
        <p:nvSpPr>
          <p:cNvPr id="412" name="Прямоугольник 411">
            <a:extLst>
              <a:ext uri="{FF2B5EF4-FFF2-40B4-BE49-F238E27FC236}">
                <a16:creationId xmlns:a16="http://schemas.microsoft.com/office/drawing/2014/main" id="{AC21589D-AD64-45F0-96F1-BC8017C2C121}"/>
              </a:ext>
            </a:extLst>
          </p:cNvPr>
          <p:cNvSpPr/>
          <p:nvPr/>
        </p:nvSpPr>
        <p:spPr>
          <a:xfrm>
            <a:off x="8130520" y="219590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r>
          </a:p>
        </p:txBody>
      </p:sp>
      <p:sp>
        <p:nvSpPr>
          <p:cNvPr id="413" name="Прямоугольник 412">
            <a:extLst>
              <a:ext uri="{FF2B5EF4-FFF2-40B4-BE49-F238E27FC236}">
                <a16:creationId xmlns:a16="http://schemas.microsoft.com/office/drawing/2014/main" id="{E2906CD9-1028-4B25-A015-5EFD91D1FF3D}"/>
              </a:ext>
            </a:extLst>
          </p:cNvPr>
          <p:cNvSpPr/>
          <p:nvPr/>
        </p:nvSpPr>
        <p:spPr>
          <a:xfrm>
            <a:off x="8130520" y="219586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r>
          </a:p>
        </p:txBody>
      </p:sp>
      <p:sp>
        <p:nvSpPr>
          <p:cNvPr id="414" name="Прямоугольник 413">
            <a:extLst>
              <a:ext uri="{FF2B5EF4-FFF2-40B4-BE49-F238E27FC236}">
                <a16:creationId xmlns:a16="http://schemas.microsoft.com/office/drawing/2014/main" id="{35C60E7B-CFF2-4352-A6EF-A51EF1B3859B}"/>
              </a:ext>
            </a:extLst>
          </p:cNvPr>
          <p:cNvSpPr/>
          <p:nvPr/>
        </p:nvSpPr>
        <p:spPr>
          <a:xfrm>
            <a:off x="8130520" y="221069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r>
          </a:p>
        </p:txBody>
      </p:sp>
      <p:sp>
        <p:nvSpPr>
          <p:cNvPr id="415" name="Прямоугольник 414">
            <a:extLst>
              <a:ext uri="{FF2B5EF4-FFF2-40B4-BE49-F238E27FC236}">
                <a16:creationId xmlns:a16="http://schemas.microsoft.com/office/drawing/2014/main" id="{3B77C218-04F0-4724-9F2E-04C2CCA6EBAF}"/>
              </a:ext>
            </a:extLst>
          </p:cNvPr>
          <p:cNvSpPr/>
          <p:nvPr/>
        </p:nvSpPr>
        <p:spPr>
          <a:xfrm>
            <a:off x="8130520" y="219804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r>
          </a:p>
        </p:txBody>
      </p:sp>
      <p:sp>
        <p:nvSpPr>
          <p:cNvPr id="416" name="Прямоугольник 415">
            <a:extLst>
              <a:ext uri="{FF2B5EF4-FFF2-40B4-BE49-F238E27FC236}">
                <a16:creationId xmlns:a16="http://schemas.microsoft.com/office/drawing/2014/main" id="{6D459A9E-6AC7-44EA-83E6-E9A60E3EFEF6}"/>
              </a:ext>
            </a:extLst>
          </p:cNvPr>
          <p:cNvSpPr/>
          <p:nvPr/>
        </p:nvSpPr>
        <p:spPr>
          <a:xfrm>
            <a:off x="8130520" y="220507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r>
          </a:p>
        </p:txBody>
      </p:sp>
      <p:sp>
        <p:nvSpPr>
          <p:cNvPr id="417" name="Прямоугольник 416">
            <a:extLst>
              <a:ext uri="{FF2B5EF4-FFF2-40B4-BE49-F238E27FC236}">
                <a16:creationId xmlns:a16="http://schemas.microsoft.com/office/drawing/2014/main" id="{C62D06EA-43FA-458F-8B74-6BBF7EC439CD}"/>
              </a:ext>
            </a:extLst>
          </p:cNvPr>
          <p:cNvSpPr/>
          <p:nvPr/>
        </p:nvSpPr>
        <p:spPr>
          <a:xfrm>
            <a:off x="8130520" y="221123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r>
          </a:p>
        </p:txBody>
      </p:sp>
      <p:sp>
        <p:nvSpPr>
          <p:cNvPr id="418" name="Прямоугольник 417">
            <a:extLst>
              <a:ext uri="{FF2B5EF4-FFF2-40B4-BE49-F238E27FC236}">
                <a16:creationId xmlns:a16="http://schemas.microsoft.com/office/drawing/2014/main" id="{A8405996-2E6D-4F1D-9D39-9426EA293CCE}"/>
              </a:ext>
            </a:extLst>
          </p:cNvPr>
          <p:cNvSpPr/>
          <p:nvPr/>
        </p:nvSpPr>
        <p:spPr>
          <a:xfrm>
            <a:off x="8130520" y="220535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22</a:t>
            </a:r>
          </a:p>
        </p:txBody>
      </p:sp>
      <p:sp>
        <p:nvSpPr>
          <p:cNvPr id="419" name="Прямоугольник 418">
            <a:extLst>
              <a:ext uri="{FF2B5EF4-FFF2-40B4-BE49-F238E27FC236}">
                <a16:creationId xmlns:a16="http://schemas.microsoft.com/office/drawing/2014/main" id="{8D73FD9D-B843-4025-AA88-075F4EF85E09}"/>
              </a:ext>
            </a:extLst>
          </p:cNvPr>
          <p:cNvSpPr/>
          <p:nvPr/>
        </p:nvSpPr>
        <p:spPr>
          <a:xfrm>
            <a:off x="8130520" y="220553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</a:t>
            </a:r>
          </a:p>
        </p:txBody>
      </p:sp>
      <p:sp>
        <p:nvSpPr>
          <p:cNvPr id="420" name="Прямоугольник 419">
            <a:extLst>
              <a:ext uri="{FF2B5EF4-FFF2-40B4-BE49-F238E27FC236}">
                <a16:creationId xmlns:a16="http://schemas.microsoft.com/office/drawing/2014/main" id="{82633ECD-EB19-4852-A799-58C4E152379B}"/>
              </a:ext>
            </a:extLst>
          </p:cNvPr>
          <p:cNvSpPr/>
          <p:nvPr/>
        </p:nvSpPr>
        <p:spPr>
          <a:xfrm>
            <a:off x="8130520" y="221188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24</a:t>
            </a:r>
          </a:p>
        </p:txBody>
      </p:sp>
      <p:sp>
        <p:nvSpPr>
          <p:cNvPr id="421" name="Прямоугольник 420">
            <a:extLst>
              <a:ext uri="{FF2B5EF4-FFF2-40B4-BE49-F238E27FC236}">
                <a16:creationId xmlns:a16="http://schemas.microsoft.com/office/drawing/2014/main" id="{EBA92689-E458-47A2-ADE3-A0B36DC32257}"/>
              </a:ext>
            </a:extLst>
          </p:cNvPr>
          <p:cNvSpPr/>
          <p:nvPr/>
        </p:nvSpPr>
        <p:spPr>
          <a:xfrm>
            <a:off x="8130520" y="220553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25</a:t>
            </a:r>
          </a:p>
        </p:txBody>
      </p:sp>
      <p:sp>
        <p:nvSpPr>
          <p:cNvPr id="422" name="Прямоугольник 421">
            <a:extLst>
              <a:ext uri="{FF2B5EF4-FFF2-40B4-BE49-F238E27FC236}">
                <a16:creationId xmlns:a16="http://schemas.microsoft.com/office/drawing/2014/main" id="{5BD0C9A0-E0A7-4BD2-B349-4B7D5ABE08A3}"/>
              </a:ext>
            </a:extLst>
          </p:cNvPr>
          <p:cNvSpPr/>
          <p:nvPr/>
        </p:nvSpPr>
        <p:spPr>
          <a:xfrm>
            <a:off x="8130520" y="219745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26</a:t>
            </a:r>
          </a:p>
        </p:txBody>
      </p:sp>
      <p:sp>
        <p:nvSpPr>
          <p:cNvPr id="423" name="Прямоугольник 422">
            <a:extLst>
              <a:ext uri="{FF2B5EF4-FFF2-40B4-BE49-F238E27FC236}">
                <a16:creationId xmlns:a16="http://schemas.microsoft.com/office/drawing/2014/main" id="{A60B4251-D4F5-4205-8337-536F7BF69B22}"/>
              </a:ext>
            </a:extLst>
          </p:cNvPr>
          <p:cNvSpPr/>
          <p:nvPr/>
        </p:nvSpPr>
        <p:spPr>
          <a:xfrm>
            <a:off x="8130520" y="219745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27</a:t>
            </a:r>
          </a:p>
        </p:txBody>
      </p:sp>
      <p:sp>
        <p:nvSpPr>
          <p:cNvPr id="424" name="Прямоугольник 423">
            <a:extLst>
              <a:ext uri="{FF2B5EF4-FFF2-40B4-BE49-F238E27FC236}">
                <a16:creationId xmlns:a16="http://schemas.microsoft.com/office/drawing/2014/main" id="{E0644D49-C2E6-4328-B776-27130B424809}"/>
              </a:ext>
            </a:extLst>
          </p:cNvPr>
          <p:cNvSpPr/>
          <p:nvPr/>
        </p:nvSpPr>
        <p:spPr>
          <a:xfrm>
            <a:off x="8130520" y="219745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28</a:t>
            </a:r>
          </a:p>
        </p:txBody>
      </p:sp>
      <p:sp>
        <p:nvSpPr>
          <p:cNvPr id="425" name="Прямоугольник 424">
            <a:extLst>
              <a:ext uri="{FF2B5EF4-FFF2-40B4-BE49-F238E27FC236}">
                <a16:creationId xmlns:a16="http://schemas.microsoft.com/office/drawing/2014/main" id="{3E9F9594-081C-471B-98AC-7D518B8EE7FA}"/>
              </a:ext>
            </a:extLst>
          </p:cNvPr>
          <p:cNvSpPr/>
          <p:nvPr/>
        </p:nvSpPr>
        <p:spPr>
          <a:xfrm>
            <a:off x="8130520" y="219804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29</a:t>
            </a:r>
          </a:p>
        </p:txBody>
      </p:sp>
      <p:sp>
        <p:nvSpPr>
          <p:cNvPr id="426" name="Прямоугольник 425">
            <a:extLst>
              <a:ext uri="{FF2B5EF4-FFF2-40B4-BE49-F238E27FC236}">
                <a16:creationId xmlns:a16="http://schemas.microsoft.com/office/drawing/2014/main" id="{CFC2F18E-7A72-448D-869F-EEA67C994407}"/>
              </a:ext>
            </a:extLst>
          </p:cNvPr>
          <p:cNvSpPr/>
          <p:nvPr/>
        </p:nvSpPr>
        <p:spPr>
          <a:xfrm>
            <a:off x="8130520" y="221188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r>
          </a:p>
        </p:txBody>
      </p:sp>
      <p:sp>
        <p:nvSpPr>
          <p:cNvPr id="427" name="Прямоугольник 426">
            <a:extLst>
              <a:ext uri="{FF2B5EF4-FFF2-40B4-BE49-F238E27FC236}">
                <a16:creationId xmlns:a16="http://schemas.microsoft.com/office/drawing/2014/main" id="{E935F29E-DFDE-421A-9AC4-D026A2F6DA6F}"/>
              </a:ext>
            </a:extLst>
          </p:cNvPr>
          <p:cNvSpPr/>
          <p:nvPr/>
        </p:nvSpPr>
        <p:spPr>
          <a:xfrm>
            <a:off x="8130520" y="221188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31</a:t>
            </a:r>
          </a:p>
        </p:txBody>
      </p:sp>
      <p:sp>
        <p:nvSpPr>
          <p:cNvPr id="428" name="Прямоугольник 427">
            <a:extLst>
              <a:ext uri="{FF2B5EF4-FFF2-40B4-BE49-F238E27FC236}">
                <a16:creationId xmlns:a16="http://schemas.microsoft.com/office/drawing/2014/main" id="{51C7761F-35E9-4E57-83D4-BD71DDA1F9A5}"/>
              </a:ext>
            </a:extLst>
          </p:cNvPr>
          <p:cNvSpPr/>
          <p:nvPr/>
        </p:nvSpPr>
        <p:spPr>
          <a:xfrm>
            <a:off x="8130520" y="220535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32</a:t>
            </a:r>
          </a:p>
        </p:txBody>
      </p:sp>
      <p:sp>
        <p:nvSpPr>
          <p:cNvPr id="429" name="Прямоугольник 428">
            <a:extLst>
              <a:ext uri="{FF2B5EF4-FFF2-40B4-BE49-F238E27FC236}">
                <a16:creationId xmlns:a16="http://schemas.microsoft.com/office/drawing/2014/main" id="{AF85A560-41FF-427F-8FBB-6F3E34B03819}"/>
              </a:ext>
            </a:extLst>
          </p:cNvPr>
          <p:cNvSpPr/>
          <p:nvPr/>
        </p:nvSpPr>
        <p:spPr>
          <a:xfrm>
            <a:off x="8130520" y="219518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r>
          </a:p>
        </p:txBody>
      </p:sp>
      <p:sp>
        <p:nvSpPr>
          <p:cNvPr id="430" name="Прямоугольник 429">
            <a:extLst>
              <a:ext uri="{FF2B5EF4-FFF2-40B4-BE49-F238E27FC236}">
                <a16:creationId xmlns:a16="http://schemas.microsoft.com/office/drawing/2014/main" id="{0251365C-BD97-453D-B3FA-DA4C53C3D848}"/>
              </a:ext>
            </a:extLst>
          </p:cNvPr>
          <p:cNvSpPr/>
          <p:nvPr/>
        </p:nvSpPr>
        <p:spPr>
          <a:xfrm>
            <a:off x="8130520" y="220189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34</a:t>
            </a:r>
          </a:p>
        </p:txBody>
      </p:sp>
      <p:sp>
        <p:nvSpPr>
          <p:cNvPr id="431" name="Прямоугольник 430">
            <a:extLst>
              <a:ext uri="{FF2B5EF4-FFF2-40B4-BE49-F238E27FC236}">
                <a16:creationId xmlns:a16="http://schemas.microsoft.com/office/drawing/2014/main" id="{A80DBB01-3F38-4E96-97AD-B1AC1A06C1D2}"/>
              </a:ext>
            </a:extLst>
          </p:cNvPr>
          <p:cNvSpPr/>
          <p:nvPr/>
        </p:nvSpPr>
        <p:spPr>
          <a:xfrm>
            <a:off x="8130520" y="219518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35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599CD8D5-ADC7-420D-A622-16E10C6A9E54}"/>
              </a:ext>
            </a:extLst>
          </p:cNvPr>
          <p:cNvSpPr txBox="1"/>
          <p:nvPr/>
        </p:nvSpPr>
        <p:spPr>
          <a:xfrm>
            <a:off x="8527881" y="2160182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433" name="Прямоугольник 432">
            <a:extLst>
              <a:ext uri="{FF2B5EF4-FFF2-40B4-BE49-F238E27FC236}">
                <a16:creationId xmlns:a16="http://schemas.microsoft.com/office/drawing/2014/main" id="{4CF2B413-D2F7-4E38-8049-A51EE73B964B}"/>
              </a:ext>
            </a:extLst>
          </p:cNvPr>
          <p:cNvSpPr/>
          <p:nvPr/>
        </p:nvSpPr>
        <p:spPr>
          <a:xfrm>
            <a:off x="1981134" y="411885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434" name="Прямоугольник 433">
            <a:extLst>
              <a:ext uri="{FF2B5EF4-FFF2-40B4-BE49-F238E27FC236}">
                <a16:creationId xmlns:a16="http://schemas.microsoft.com/office/drawing/2014/main" id="{6234C980-1FA6-430C-A70E-A107A1825FD0}"/>
              </a:ext>
            </a:extLst>
          </p:cNvPr>
          <p:cNvSpPr/>
          <p:nvPr/>
        </p:nvSpPr>
        <p:spPr>
          <a:xfrm>
            <a:off x="1981134" y="411885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435" name="Прямоугольник 434">
            <a:extLst>
              <a:ext uri="{FF2B5EF4-FFF2-40B4-BE49-F238E27FC236}">
                <a16:creationId xmlns:a16="http://schemas.microsoft.com/office/drawing/2014/main" id="{AF4D1AA3-7B17-42F5-B1D6-8036A4060F0C}"/>
              </a:ext>
            </a:extLst>
          </p:cNvPr>
          <p:cNvSpPr/>
          <p:nvPr/>
        </p:nvSpPr>
        <p:spPr>
          <a:xfrm>
            <a:off x="1981134" y="411885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436" name="Прямоугольник 435">
            <a:extLst>
              <a:ext uri="{FF2B5EF4-FFF2-40B4-BE49-F238E27FC236}">
                <a16:creationId xmlns:a16="http://schemas.microsoft.com/office/drawing/2014/main" id="{8FBCC701-68B9-47C1-94B3-5771A0A383C2}"/>
              </a:ext>
            </a:extLst>
          </p:cNvPr>
          <p:cNvSpPr/>
          <p:nvPr/>
        </p:nvSpPr>
        <p:spPr>
          <a:xfrm>
            <a:off x="1981134" y="411294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437" name="Прямоугольник 436">
            <a:extLst>
              <a:ext uri="{FF2B5EF4-FFF2-40B4-BE49-F238E27FC236}">
                <a16:creationId xmlns:a16="http://schemas.microsoft.com/office/drawing/2014/main" id="{D8BDA2C6-C81D-425F-80E0-093415223A88}"/>
              </a:ext>
            </a:extLst>
          </p:cNvPr>
          <p:cNvSpPr/>
          <p:nvPr/>
        </p:nvSpPr>
        <p:spPr>
          <a:xfrm>
            <a:off x="1981134" y="410414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438" name="Прямоугольник 437">
            <a:extLst>
              <a:ext uri="{FF2B5EF4-FFF2-40B4-BE49-F238E27FC236}">
                <a16:creationId xmlns:a16="http://schemas.microsoft.com/office/drawing/2014/main" id="{713E2B9B-0C4E-4AC6-9C86-7B7FFAD73F46}"/>
              </a:ext>
            </a:extLst>
          </p:cNvPr>
          <p:cNvSpPr/>
          <p:nvPr/>
        </p:nvSpPr>
        <p:spPr>
          <a:xfrm>
            <a:off x="1981134" y="411005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439" name="Прямоугольник 438">
            <a:extLst>
              <a:ext uri="{FF2B5EF4-FFF2-40B4-BE49-F238E27FC236}">
                <a16:creationId xmlns:a16="http://schemas.microsoft.com/office/drawing/2014/main" id="{FEE248E1-B4EE-4264-B055-5A484D72E04E}"/>
              </a:ext>
            </a:extLst>
          </p:cNvPr>
          <p:cNvSpPr/>
          <p:nvPr/>
        </p:nvSpPr>
        <p:spPr>
          <a:xfrm>
            <a:off x="1981134" y="411323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440" name="Прямоугольник 439">
            <a:extLst>
              <a:ext uri="{FF2B5EF4-FFF2-40B4-BE49-F238E27FC236}">
                <a16:creationId xmlns:a16="http://schemas.microsoft.com/office/drawing/2014/main" id="{0F507D4A-E811-4FC1-A724-6D209442DC07}"/>
              </a:ext>
            </a:extLst>
          </p:cNvPr>
          <p:cNvSpPr/>
          <p:nvPr/>
        </p:nvSpPr>
        <p:spPr>
          <a:xfrm>
            <a:off x="1981134" y="411885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441" name="Прямоугольник 440">
            <a:extLst>
              <a:ext uri="{FF2B5EF4-FFF2-40B4-BE49-F238E27FC236}">
                <a16:creationId xmlns:a16="http://schemas.microsoft.com/office/drawing/2014/main" id="{9450A26B-8C91-495F-B52E-641832F13309}"/>
              </a:ext>
            </a:extLst>
          </p:cNvPr>
          <p:cNvSpPr/>
          <p:nvPr/>
        </p:nvSpPr>
        <p:spPr>
          <a:xfrm>
            <a:off x="1981134" y="411005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442" name="Прямоугольник 441">
            <a:extLst>
              <a:ext uri="{FF2B5EF4-FFF2-40B4-BE49-F238E27FC236}">
                <a16:creationId xmlns:a16="http://schemas.microsoft.com/office/drawing/2014/main" id="{8F1C861C-1038-4B12-91A4-FE86C232F476}"/>
              </a:ext>
            </a:extLst>
          </p:cNvPr>
          <p:cNvSpPr/>
          <p:nvPr/>
        </p:nvSpPr>
        <p:spPr>
          <a:xfrm>
            <a:off x="1981134" y="411294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</a:p>
        </p:txBody>
      </p:sp>
      <p:sp>
        <p:nvSpPr>
          <p:cNvPr id="443" name="Прямоугольник 442">
            <a:extLst>
              <a:ext uri="{FF2B5EF4-FFF2-40B4-BE49-F238E27FC236}">
                <a16:creationId xmlns:a16="http://schemas.microsoft.com/office/drawing/2014/main" id="{6888E147-0C98-4C74-896C-31B19F01629D}"/>
              </a:ext>
            </a:extLst>
          </p:cNvPr>
          <p:cNvSpPr/>
          <p:nvPr/>
        </p:nvSpPr>
        <p:spPr>
          <a:xfrm>
            <a:off x="1981134" y="41194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</a:p>
        </p:txBody>
      </p:sp>
      <p:sp>
        <p:nvSpPr>
          <p:cNvPr id="444" name="Прямоугольник 443">
            <a:extLst>
              <a:ext uri="{FF2B5EF4-FFF2-40B4-BE49-F238E27FC236}">
                <a16:creationId xmlns:a16="http://schemas.microsoft.com/office/drawing/2014/main" id="{17C272E3-4B36-4416-B8EE-E1076757B6B4}"/>
              </a:ext>
            </a:extLst>
          </p:cNvPr>
          <p:cNvSpPr/>
          <p:nvPr/>
        </p:nvSpPr>
        <p:spPr>
          <a:xfrm>
            <a:off x="1981134" y="41138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45" name="Прямоугольник 444">
            <a:extLst>
              <a:ext uri="{FF2B5EF4-FFF2-40B4-BE49-F238E27FC236}">
                <a16:creationId xmlns:a16="http://schemas.microsoft.com/office/drawing/2014/main" id="{34C4E163-20E3-4243-9199-95F9413CF3FF}"/>
              </a:ext>
            </a:extLst>
          </p:cNvPr>
          <p:cNvSpPr/>
          <p:nvPr/>
        </p:nvSpPr>
        <p:spPr>
          <a:xfrm>
            <a:off x="1981134" y="411889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446" name="Прямоугольник 445">
            <a:extLst>
              <a:ext uri="{FF2B5EF4-FFF2-40B4-BE49-F238E27FC236}">
                <a16:creationId xmlns:a16="http://schemas.microsoft.com/office/drawing/2014/main" id="{654CF658-F57C-4DDE-9C11-CEFC833730A1}"/>
              </a:ext>
            </a:extLst>
          </p:cNvPr>
          <p:cNvSpPr/>
          <p:nvPr/>
        </p:nvSpPr>
        <p:spPr>
          <a:xfrm>
            <a:off x="1981134" y="410466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r>
          </a:p>
        </p:txBody>
      </p:sp>
      <p:sp>
        <p:nvSpPr>
          <p:cNvPr id="447" name="Прямоугольник 446">
            <a:extLst>
              <a:ext uri="{FF2B5EF4-FFF2-40B4-BE49-F238E27FC236}">
                <a16:creationId xmlns:a16="http://schemas.microsoft.com/office/drawing/2014/main" id="{C894F93E-4A53-4C47-B065-2F402415DC60}"/>
              </a:ext>
            </a:extLst>
          </p:cNvPr>
          <p:cNvSpPr/>
          <p:nvPr/>
        </p:nvSpPr>
        <p:spPr>
          <a:xfrm>
            <a:off x="1981134" y="410466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r>
          </a:p>
        </p:txBody>
      </p:sp>
      <p:sp>
        <p:nvSpPr>
          <p:cNvPr id="448" name="Прямоугольник 447">
            <a:extLst>
              <a:ext uri="{FF2B5EF4-FFF2-40B4-BE49-F238E27FC236}">
                <a16:creationId xmlns:a16="http://schemas.microsoft.com/office/drawing/2014/main" id="{6CAAF07A-5BEA-4331-A414-3579D9C9A36B}"/>
              </a:ext>
            </a:extLst>
          </p:cNvPr>
          <p:cNvSpPr/>
          <p:nvPr/>
        </p:nvSpPr>
        <p:spPr>
          <a:xfrm>
            <a:off x="1981134" y="41194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</a:p>
        </p:txBody>
      </p:sp>
      <p:sp>
        <p:nvSpPr>
          <p:cNvPr id="449" name="Прямоугольник 448">
            <a:extLst>
              <a:ext uri="{FF2B5EF4-FFF2-40B4-BE49-F238E27FC236}">
                <a16:creationId xmlns:a16="http://schemas.microsoft.com/office/drawing/2014/main" id="{35923FB9-C1D4-49CF-9831-458B76E6C78E}"/>
              </a:ext>
            </a:extLst>
          </p:cNvPr>
          <p:cNvSpPr/>
          <p:nvPr/>
        </p:nvSpPr>
        <p:spPr>
          <a:xfrm>
            <a:off x="1981134" y="410466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r>
          </a:p>
        </p:txBody>
      </p:sp>
      <p:sp>
        <p:nvSpPr>
          <p:cNvPr id="450" name="Прямоугольник 449">
            <a:extLst>
              <a:ext uri="{FF2B5EF4-FFF2-40B4-BE49-F238E27FC236}">
                <a16:creationId xmlns:a16="http://schemas.microsoft.com/office/drawing/2014/main" id="{97494155-D030-4363-90F8-91A8869A67C0}"/>
              </a:ext>
            </a:extLst>
          </p:cNvPr>
          <p:cNvSpPr/>
          <p:nvPr/>
        </p:nvSpPr>
        <p:spPr>
          <a:xfrm>
            <a:off x="1981134" y="410462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r>
          </a:p>
        </p:txBody>
      </p:sp>
      <p:sp>
        <p:nvSpPr>
          <p:cNvPr id="451" name="Прямоугольник 450">
            <a:extLst>
              <a:ext uri="{FF2B5EF4-FFF2-40B4-BE49-F238E27FC236}">
                <a16:creationId xmlns:a16="http://schemas.microsoft.com/office/drawing/2014/main" id="{5EB287C7-9961-4ECE-9F7A-295CE42D8264}"/>
              </a:ext>
            </a:extLst>
          </p:cNvPr>
          <p:cNvSpPr/>
          <p:nvPr/>
        </p:nvSpPr>
        <p:spPr>
          <a:xfrm>
            <a:off x="1981134" y="41194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r>
          </a:p>
        </p:txBody>
      </p:sp>
      <p:sp>
        <p:nvSpPr>
          <p:cNvPr id="452" name="Прямоугольник 451">
            <a:extLst>
              <a:ext uri="{FF2B5EF4-FFF2-40B4-BE49-F238E27FC236}">
                <a16:creationId xmlns:a16="http://schemas.microsoft.com/office/drawing/2014/main" id="{A1B60597-7941-4BEB-86E9-F3E65DD2F623}"/>
              </a:ext>
            </a:extLst>
          </p:cNvPr>
          <p:cNvSpPr/>
          <p:nvPr/>
        </p:nvSpPr>
        <p:spPr>
          <a:xfrm>
            <a:off x="1981134" y="410680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r>
          </a:p>
        </p:txBody>
      </p:sp>
      <p:sp>
        <p:nvSpPr>
          <p:cNvPr id="453" name="Прямоугольник 452">
            <a:extLst>
              <a:ext uri="{FF2B5EF4-FFF2-40B4-BE49-F238E27FC236}">
                <a16:creationId xmlns:a16="http://schemas.microsoft.com/office/drawing/2014/main" id="{46BEC3D1-65C3-4A85-A03B-AF0C399A83B5}"/>
              </a:ext>
            </a:extLst>
          </p:cNvPr>
          <p:cNvSpPr/>
          <p:nvPr/>
        </p:nvSpPr>
        <p:spPr>
          <a:xfrm>
            <a:off x="1981134" y="41138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r>
          </a:p>
        </p:txBody>
      </p:sp>
      <p:sp>
        <p:nvSpPr>
          <p:cNvPr id="454" name="Прямоугольник 453">
            <a:extLst>
              <a:ext uri="{FF2B5EF4-FFF2-40B4-BE49-F238E27FC236}">
                <a16:creationId xmlns:a16="http://schemas.microsoft.com/office/drawing/2014/main" id="{31466632-C7FD-4B75-B35E-D81C1B84AB1D}"/>
              </a:ext>
            </a:extLst>
          </p:cNvPr>
          <p:cNvSpPr/>
          <p:nvPr/>
        </p:nvSpPr>
        <p:spPr>
          <a:xfrm>
            <a:off x="1981134" y="411999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r>
          </a:p>
        </p:txBody>
      </p:sp>
      <p:sp>
        <p:nvSpPr>
          <p:cNvPr id="455" name="Прямоугольник 454">
            <a:extLst>
              <a:ext uri="{FF2B5EF4-FFF2-40B4-BE49-F238E27FC236}">
                <a16:creationId xmlns:a16="http://schemas.microsoft.com/office/drawing/2014/main" id="{F8455618-5B24-4716-BB29-C574E39151CA}"/>
              </a:ext>
            </a:extLst>
          </p:cNvPr>
          <p:cNvSpPr/>
          <p:nvPr/>
        </p:nvSpPr>
        <p:spPr>
          <a:xfrm>
            <a:off x="1981134" y="411411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22</a:t>
            </a:r>
          </a:p>
        </p:txBody>
      </p:sp>
      <p:sp>
        <p:nvSpPr>
          <p:cNvPr id="456" name="Прямоугольник 455">
            <a:extLst>
              <a:ext uri="{FF2B5EF4-FFF2-40B4-BE49-F238E27FC236}">
                <a16:creationId xmlns:a16="http://schemas.microsoft.com/office/drawing/2014/main" id="{51BBC37E-A08A-4340-AFBE-01513F00AC83}"/>
              </a:ext>
            </a:extLst>
          </p:cNvPr>
          <p:cNvSpPr/>
          <p:nvPr/>
        </p:nvSpPr>
        <p:spPr>
          <a:xfrm>
            <a:off x="1981134" y="411429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</a:t>
            </a:r>
          </a:p>
        </p:txBody>
      </p:sp>
      <p:sp>
        <p:nvSpPr>
          <p:cNvPr id="457" name="Прямоугольник 456">
            <a:extLst>
              <a:ext uri="{FF2B5EF4-FFF2-40B4-BE49-F238E27FC236}">
                <a16:creationId xmlns:a16="http://schemas.microsoft.com/office/drawing/2014/main" id="{7BB32497-8280-46C9-A8BE-0F24E91FF786}"/>
              </a:ext>
            </a:extLst>
          </p:cNvPr>
          <p:cNvSpPr/>
          <p:nvPr/>
        </p:nvSpPr>
        <p:spPr>
          <a:xfrm>
            <a:off x="1981134" y="412064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24</a:t>
            </a:r>
          </a:p>
        </p:txBody>
      </p:sp>
      <p:sp>
        <p:nvSpPr>
          <p:cNvPr id="458" name="Прямоугольник 457">
            <a:extLst>
              <a:ext uri="{FF2B5EF4-FFF2-40B4-BE49-F238E27FC236}">
                <a16:creationId xmlns:a16="http://schemas.microsoft.com/office/drawing/2014/main" id="{AFBBD527-60B1-4A61-B416-146B825ACCBA}"/>
              </a:ext>
            </a:extLst>
          </p:cNvPr>
          <p:cNvSpPr/>
          <p:nvPr/>
        </p:nvSpPr>
        <p:spPr>
          <a:xfrm>
            <a:off x="1981134" y="411429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25</a:t>
            </a:r>
          </a:p>
        </p:txBody>
      </p:sp>
      <p:sp>
        <p:nvSpPr>
          <p:cNvPr id="459" name="Прямоугольник 458">
            <a:extLst>
              <a:ext uri="{FF2B5EF4-FFF2-40B4-BE49-F238E27FC236}">
                <a16:creationId xmlns:a16="http://schemas.microsoft.com/office/drawing/2014/main" id="{3E673AAF-8922-4508-BE23-088091BB7D38}"/>
              </a:ext>
            </a:extLst>
          </p:cNvPr>
          <p:cNvSpPr/>
          <p:nvPr/>
        </p:nvSpPr>
        <p:spPr>
          <a:xfrm>
            <a:off x="1981134" y="410621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26</a:t>
            </a:r>
          </a:p>
        </p:txBody>
      </p:sp>
      <p:sp>
        <p:nvSpPr>
          <p:cNvPr id="460" name="Прямоугольник 459">
            <a:extLst>
              <a:ext uri="{FF2B5EF4-FFF2-40B4-BE49-F238E27FC236}">
                <a16:creationId xmlns:a16="http://schemas.microsoft.com/office/drawing/2014/main" id="{5D981C53-E3AA-449B-9532-E13F9D01ACB5}"/>
              </a:ext>
            </a:extLst>
          </p:cNvPr>
          <p:cNvSpPr/>
          <p:nvPr/>
        </p:nvSpPr>
        <p:spPr>
          <a:xfrm>
            <a:off x="1981134" y="410621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27</a:t>
            </a:r>
          </a:p>
        </p:txBody>
      </p:sp>
      <p:sp>
        <p:nvSpPr>
          <p:cNvPr id="461" name="Прямоугольник 460">
            <a:extLst>
              <a:ext uri="{FF2B5EF4-FFF2-40B4-BE49-F238E27FC236}">
                <a16:creationId xmlns:a16="http://schemas.microsoft.com/office/drawing/2014/main" id="{B536C5BE-B93E-4378-B34B-94A76B493253}"/>
              </a:ext>
            </a:extLst>
          </p:cNvPr>
          <p:cNvSpPr/>
          <p:nvPr/>
        </p:nvSpPr>
        <p:spPr>
          <a:xfrm>
            <a:off x="1981134" y="410621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28</a:t>
            </a:r>
          </a:p>
        </p:txBody>
      </p:sp>
      <p:sp>
        <p:nvSpPr>
          <p:cNvPr id="462" name="Прямоугольник 461">
            <a:extLst>
              <a:ext uri="{FF2B5EF4-FFF2-40B4-BE49-F238E27FC236}">
                <a16:creationId xmlns:a16="http://schemas.microsoft.com/office/drawing/2014/main" id="{18DB42B9-69A0-4DA9-92F3-BF43C62EB668}"/>
              </a:ext>
            </a:extLst>
          </p:cNvPr>
          <p:cNvSpPr/>
          <p:nvPr/>
        </p:nvSpPr>
        <p:spPr>
          <a:xfrm>
            <a:off x="1981134" y="410680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29</a:t>
            </a:r>
          </a:p>
        </p:txBody>
      </p:sp>
      <p:sp>
        <p:nvSpPr>
          <p:cNvPr id="463" name="Прямоугольник 462">
            <a:extLst>
              <a:ext uri="{FF2B5EF4-FFF2-40B4-BE49-F238E27FC236}">
                <a16:creationId xmlns:a16="http://schemas.microsoft.com/office/drawing/2014/main" id="{E15571B6-16CE-47B9-9605-1C647876F0B1}"/>
              </a:ext>
            </a:extLst>
          </p:cNvPr>
          <p:cNvSpPr/>
          <p:nvPr/>
        </p:nvSpPr>
        <p:spPr>
          <a:xfrm>
            <a:off x="1981134" y="412064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r>
          </a:p>
        </p:txBody>
      </p:sp>
      <p:sp>
        <p:nvSpPr>
          <p:cNvPr id="464" name="Прямоугольник 463">
            <a:extLst>
              <a:ext uri="{FF2B5EF4-FFF2-40B4-BE49-F238E27FC236}">
                <a16:creationId xmlns:a16="http://schemas.microsoft.com/office/drawing/2014/main" id="{46520071-DF78-4F71-BFDA-CFF9D7487419}"/>
              </a:ext>
            </a:extLst>
          </p:cNvPr>
          <p:cNvSpPr/>
          <p:nvPr/>
        </p:nvSpPr>
        <p:spPr>
          <a:xfrm>
            <a:off x="1981134" y="412064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31</a:t>
            </a:r>
          </a:p>
        </p:txBody>
      </p:sp>
      <p:sp>
        <p:nvSpPr>
          <p:cNvPr id="465" name="Прямоугольник 464">
            <a:extLst>
              <a:ext uri="{FF2B5EF4-FFF2-40B4-BE49-F238E27FC236}">
                <a16:creationId xmlns:a16="http://schemas.microsoft.com/office/drawing/2014/main" id="{B8E07B59-7B2F-49C1-9CF4-AA40F46F49E3}"/>
              </a:ext>
            </a:extLst>
          </p:cNvPr>
          <p:cNvSpPr/>
          <p:nvPr/>
        </p:nvSpPr>
        <p:spPr>
          <a:xfrm>
            <a:off x="1981134" y="411411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32</a:t>
            </a:r>
          </a:p>
        </p:txBody>
      </p:sp>
      <p:sp>
        <p:nvSpPr>
          <p:cNvPr id="466" name="Прямоугольник 465">
            <a:extLst>
              <a:ext uri="{FF2B5EF4-FFF2-40B4-BE49-F238E27FC236}">
                <a16:creationId xmlns:a16="http://schemas.microsoft.com/office/drawing/2014/main" id="{EF3E88BD-078F-405C-A1BA-D2DF26CEDE3E}"/>
              </a:ext>
            </a:extLst>
          </p:cNvPr>
          <p:cNvSpPr/>
          <p:nvPr/>
        </p:nvSpPr>
        <p:spPr>
          <a:xfrm>
            <a:off x="1981134" y="410394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r>
          </a:p>
        </p:txBody>
      </p:sp>
      <p:sp>
        <p:nvSpPr>
          <p:cNvPr id="467" name="Прямоугольник 466">
            <a:extLst>
              <a:ext uri="{FF2B5EF4-FFF2-40B4-BE49-F238E27FC236}">
                <a16:creationId xmlns:a16="http://schemas.microsoft.com/office/drawing/2014/main" id="{070D2B53-DFBE-443D-8B6F-2828E3AFBECB}"/>
              </a:ext>
            </a:extLst>
          </p:cNvPr>
          <p:cNvSpPr/>
          <p:nvPr/>
        </p:nvSpPr>
        <p:spPr>
          <a:xfrm>
            <a:off x="1981134" y="411065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34</a:t>
            </a:r>
          </a:p>
        </p:txBody>
      </p:sp>
      <p:sp>
        <p:nvSpPr>
          <p:cNvPr id="468" name="Прямоугольник 467">
            <a:extLst>
              <a:ext uri="{FF2B5EF4-FFF2-40B4-BE49-F238E27FC236}">
                <a16:creationId xmlns:a16="http://schemas.microsoft.com/office/drawing/2014/main" id="{BC5F3C17-0504-436D-8EE1-55F96DADC17A}"/>
              </a:ext>
            </a:extLst>
          </p:cNvPr>
          <p:cNvSpPr/>
          <p:nvPr/>
        </p:nvSpPr>
        <p:spPr>
          <a:xfrm>
            <a:off x="1981134" y="410394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35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EFEC839E-761B-45E5-A436-A373430D6D17}"/>
              </a:ext>
            </a:extLst>
          </p:cNvPr>
          <p:cNvSpPr txBox="1"/>
          <p:nvPr/>
        </p:nvSpPr>
        <p:spPr>
          <a:xfrm>
            <a:off x="2349661" y="4072568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470" name="Прямоугольник 469">
            <a:extLst>
              <a:ext uri="{FF2B5EF4-FFF2-40B4-BE49-F238E27FC236}">
                <a16:creationId xmlns:a16="http://schemas.microsoft.com/office/drawing/2014/main" id="{F9CD4C05-68BD-41AB-9EBC-5B0AFA155CD9}"/>
              </a:ext>
            </a:extLst>
          </p:cNvPr>
          <p:cNvSpPr/>
          <p:nvPr/>
        </p:nvSpPr>
        <p:spPr>
          <a:xfrm>
            <a:off x="5452348" y="413509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471" name="Прямоугольник 470">
            <a:extLst>
              <a:ext uri="{FF2B5EF4-FFF2-40B4-BE49-F238E27FC236}">
                <a16:creationId xmlns:a16="http://schemas.microsoft.com/office/drawing/2014/main" id="{B4873CD8-41B9-447C-8661-115E6ABDAFF9}"/>
              </a:ext>
            </a:extLst>
          </p:cNvPr>
          <p:cNvSpPr/>
          <p:nvPr/>
        </p:nvSpPr>
        <p:spPr>
          <a:xfrm>
            <a:off x="5452348" y="413509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472" name="Прямоугольник 471">
            <a:extLst>
              <a:ext uri="{FF2B5EF4-FFF2-40B4-BE49-F238E27FC236}">
                <a16:creationId xmlns:a16="http://schemas.microsoft.com/office/drawing/2014/main" id="{9F369273-C032-44A4-99C2-2C633446E72B}"/>
              </a:ext>
            </a:extLst>
          </p:cNvPr>
          <p:cNvSpPr/>
          <p:nvPr/>
        </p:nvSpPr>
        <p:spPr>
          <a:xfrm>
            <a:off x="5452348" y="413509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473" name="Прямоугольник 472">
            <a:extLst>
              <a:ext uri="{FF2B5EF4-FFF2-40B4-BE49-F238E27FC236}">
                <a16:creationId xmlns:a16="http://schemas.microsoft.com/office/drawing/2014/main" id="{B582E44A-D2C5-41CF-BA46-6A4803985B67}"/>
              </a:ext>
            </a:extLst>
          </p:cNvPr>
          <p:cNvSpPr/>
          <p:nvPr/>
        </p:nvSpPr>
        <p:spPr>
          <a:xfrm>
            <a:off x="5452348" y="412919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474" name="Прямоугольник 473">
            <a:extLst>
              <a:ext uri="{FF2B5EF4-FFF2-40B4-BE49-F238E27FC236}">
                <a16:creationId xmlns:a16="http://schemas.microsoft.com/office/drawing/2014/main" id="{EABA818D-D5C1-454E-AC41-76610B184FAF}"/>
              </a:ext>
            </a:extLst>
          </p:cNvPr>
          <p:cNvSpPr/>
          <p:nvPr/>
        </p:nvSpPr>
        <p:spPr>
          <a:xfrm>
            <a:off x="5452348" y="412039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475" name="Прямоугольник 474">
            <a:extLst>
              <a:ext uri="{FF2B5EF4-FFF2-40B4-BE49-F238E27FC236}">
                <a16:creationId xmlns:a16="http://schemas.microsoft.com/office/drawing/2014/main" id="{DB6D4FFD-9738-49E4-81A9-56CE30874CDE}"/>
              </a:ext>
            </a:extLst>
          </p:cNvPr>
          <p:cNvSpPr/>
          <p:nvPr/>
        </p:nvSpPr>
        <p:spPr>
          <a:xfrm>
            <a:off x="5452348" y="412630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476" name="Прямоугольник 475">
            <a:extLst>
              <a:ext uri="{FF2B5EF4-FFF2-40B4-BE49-F238E27FC236}">
                <a16:creationId xmlns:a16="http://schemas.microsoft.com/office/drawing/2014/main" id="{72BACE62-305E-4D4E-AD43-C8767B9594BD}"/>
              </a:ext>
            </a:extLst>
          </p:cNvPr>
          <p:cNvSpPr/>
          <p:nvPr/>
        </p:nvSpPr>
        <p:spPr>
          <a:xfrm>
            <a:off x="5452348" y="412948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477" name="Прямоугольник 476">
            <a:extLst>
              <a:ext uri="{FF2B5EF4-FFF2-40B4-BE49-F238E27FC236}">
                <a16:creationId xmlns:a16="http://schemas.microsoft.com/office/drawing/2014/main" id="{82218E76-04BC-4E1F-98EB-EEE6FCA1286C}"/>
              </a:ext>
            </a:extLst>
          </p:cNvPr>
          <p:cNvSpPr/>
          <p:nvPr/>
        </p:nvSpPr>
        <p:spPr>
          <a:xfrm>
            <a:off x="5452348" y="413509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478" name="Прямоугольник 477">
            <a:extLst>
              <a:ext uri="{FF2B5EF4-FFF2-40B4-BE49-F238E27FC236}">
                <a16:creationId xmlns:a16="http://schemas.microsoft.com/office/drawing/2014/main" id="{5444F18E-8BC4-44F7-9209-974162EFB529}"/>
              </a:ext>
            </a:extLst>
          </p:cNvPr>
          <p:cNvSpPr/>
          <p:nvPr/>
        </p:nvSpPr>
        <p:spPr>
          <a:xfrm>
            <a:off x="5452348" y="412630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479" name="Прямоугольник 478">
            <a:extLst>
              <a:ext uri="{FF2B5EF4-FFF2-40B4-BE49-F238E27FC236}">
                <a16:creationId xmlns:a16="http://schemas.microsoft.com/office/drawing/2014/main" id="{E8F9EB60-A9E4-4187-BA44-2C435DBF068A}"/>
              </a:ext>
            </a:extLst>
          </p:cNvPr>
          <p:cNvSpPr/>
          <p:nvPr/>
        </p:nvSpPr>
        <p:spPr>
          <a:xfrm>
            <a:off x="5452348" y="412918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</a:p>
        </p:txBody>
      </p:sp>
      <p:sp>
        <p:nvSpPr>
          <p:cNvPr id="480" name="Прямоугольник 479">
            <a:extLst>
              <a:ext uri="{FF2B5EF4-FFF2-40B4-BE49-F238E27FC236}">
                <a16:creationId xmlns:a16="http://schemas.microsoft.com/office/drawing/2014/main" id="{5ABC63B2-B9EB-460B-BD3B-AD0760EB4759}"/>
              </a:ext>
            </a:extLst>
          </p:cNvPr>
          <p:cNvSpPr/>
          <p:nvPr/>
        </p:nvSpPr>
        <p:spPr>
          <a:xfrm>
            <a:off x="5452348" y="413569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</a:p>
        </p:txBody>
      </p:sp>
      <p:sp>
        <p:nvSpPr>
          <p:cNvPr id="481" name="Прямоугольник 480">
            <a:extLst>
              <a:ext uri="{FF2B5EF4-FFF2-40B4-BE49-F238E27FC236}">
                <a16:creationId xmlns:a16="http://schemas.microsoft.com/office/drawing/2014/main" id="{74FE7C91-59AB-4974-9AB5-23B32253D561}"/>
              </a:ext>
            </a:extLst>
          </p:cNvPr>
          <p:cNvSpPr/>
          <p:nvPr/>
        </p:nvSpPr>
        <p:spPr>
          <a:xfrm>
            <a:off x="5452348" y="413008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82" name="Прямоугольник 481">
            <a:extLst>
              <a:ext uri="{FF2B5EF4-FFF2-40B4-BE49-F238E27FC236}">
                <a16:creationId xmlns:a16="http://schemas.microsoft.com/office/drawing/2014/main" id="{7745228E-0E84-4D58-A86A-AFC5D6C5D49B}"/>
              </a:ext>
            </a:extLst>
          </p:cNvPr>
          <p:cNvSpPr/>
          <p:nvPr/>
        </p:nvSpPr>
        <p:spPr>
          <a:xfrm>
            <a:off x="5452348" y="413514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483" name="Прямоугольник 482">
            <a:extLst>
              <a:ext uri="{FF2B5EF4-FFF2-40B4-BE49-F238E27FC236}">
                <a16:creationId xmlns:a16="http://schemas.microsoft.com/office/drawing/2014/main" id="{BE83B9A4-C5FD-41B2-BFDE-AB52AE756F75}"/>
              </a:ext>
            </a:extLst>
          </p:cNvPr>
          <p:cNvSpPr/>
          <p:nvPr/>
        </p:nvSpPr>
        <p:spPr>
          <a:xfrm>
            <a:off x="5452348" y="412091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r>
          </a:p>
        </p:txBody>
      </p:sp>
      <p:sp>
        <p:nvSpPr>
          <p:cNvPr id="484" name="Прямоугольник 483">
            <a:extLst>
              <a:ext uri="{FF2B5EF4-FFF2-40B4-BE49-F238E27FC236}">
                <a16:creationId xmlns:a16="http://schemas.microsoft.com/office/drawing/2014/main" id="{BB834E48-4F3C-4FD3-9DE7-81A032BF12C1}"/>
              </a:ext>
            </a:extLst>
          </p:cNvPr>
          <p:cNvSpPr/>
          <p:nvPr/>
        </p:nvSpPr>
        <p:spPr>
          <a:xfrm>
            <a:off x="5452348" y="412091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r>
          </a:p>
        </p:txBody>
      </p:sp>
      <p:sp>
        <p:nvSpPr>
          <p:cNvPr id="485" name="Прямоугольник 484">
            <a:extLst>
              <a:ext uri="{FF2B5EF4-FFF2-40B4-BE49-F238E27FC236}">
                <a16:creationId xmlns:a16="http://schemas.microsoft.com/office/drawing/2014/main" id="{09AC9E7D-88A7-411A-B229-397A13A4B1BF}"/>
              </a:ext>
            </a:extLst>
          </p:cNvPr>
          <p:cNvSpPr/>
          <p:nvPr/>
        </p:nvSpPr>
        <p:spPr>
          <a:xfrm>
            <a:off x="5452348" y="413569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</a:p>
        </p:txBody>
      </p:sp>
      <p:sp>
        <p:nvSpPr>
          <p:cNvPr id="486" name="Прямоугольник 485">
            <a:extLst>
              <a:ext uri="{FF2B5EF4-FFF2-40B4-BE49-F238E27FC236}">
                <a16:creationId xmlns:a16="http://schemas.microsoft.com/office/drawing/2014/main" id="{B3A65E88-AFD6-4070-9C5B-80067A4A626D}"/>
              </a:ext>
            </a:extLst>
          </p:cNvPr>
          <p:cNvSpPr/>
          <p:nvPr/>
        </p:nvSpPr>
        <p:spPr>
          <a:xfrm>
            <a:off x="5452348" y="412091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r>
          </a:p>
        </p:txBody>
      </p:sp>
      <p:sp>
        <p:nvSpPr>
          <p:cNvPr id="487" name="Прямоугольник 486">
            <a:extLst>
              <a:ext uri="{FF2B5EF4-FFF2-40B4-BE49-F238E27FC236}">
                <a16:creationId xmlns:a16="http://schemas.microsoft.com/office/drawing/2014/main" id="{57FB1FDF-C5F6-405C-97D9-1BE3E3576DDF}"/>
              </a:ext>
            </a:extLst>
          </p:cNvPr>
          <p:cNvSpPr/>
          <p:nvPr/>
        </p:nvSpPr>
        <p:spPr>
          <a:xfrm>
            <a:off x="5452348" y="412087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r>
          </a:p>
        </p:txBody>
      </p:sp>
      <p:sp>
        <p:nvSpPr>
          <p:cNvPr id="488" name="Прямоугольник 487">
            <a:extLst>
              <a:ext uri="{FF2B5EF4-FFF2-40B4-BE49-F238E27FC236}">
                <a16:creationId xmlns:a16="http://schemas.microsoft.com/office/drawing/2014/main" id="{F2838EE8-B0BC-4663-ACED-79CA42B20495}"/>
              </a:ext>
            </a:extLst>
          </p:cNvPr>
          <p:cNvSpPr/>
          <p:nvPr/>
        </p:nvSpPr>
        <p:spPr>
          <a:xfrm>
            <a:off x="5452348" y="413569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r>
          </a:p>
        </p:txBody>
      </p:sp>
      <p:sp>
        <p:nvSpPr>
          <p:cNvPr id="489" name="Прямоугольник 488">
            <a:extLst>
              <a:ext uri="{FF2B5EF4-FFF2-40B4-BE49-F238E27FC236}">
                <a16:creationId xmlns:a16="http://schemas.microsoft.com/office/drawing/2014/main" id="{4B771779-852E-4FCE-B9D5-55BF2190826C}"/>
              </a:ext>
            </a:extLst>
          </p:cNvPr>
          <p:cNvSpPr/>
          <p:nvPr/>
        </p:nvSpPr>
        <p:spPr>
          <a:xfrm>
            <a:off x="5452348" y="412304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r>
          </a:p>
        </p:txBody>
      </p:sp>
      <p:sp>
        <p:nvSpPr>
          <p:cNvPr id="490" name="Прямоугольник 489">
            <a:extLst>
              <a:ext uri="{FF2B5EF4-FFF2-40B4-BE49-F238E27FC236}">
                <a16:creationId xmlns:a16="http://schemas.microsoft.com/office/drawing/2014/main" id="{3FAB0106-7A53-457A-8056-C6BB0CF3E9A3}"/>
              </a:ext>
            </a:extLst>
          </p:cNvPr>
          <p:cNvSpPr/>
          <p:nvPr/>
        </p:nvSpPr>
        <p:spPr>
          <a:xfrm>
            <a:off x="5452348" y="413008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r>
          </a:p>
        </p:txBody>
      </p:sp>
      <p:sp>
        <p:nvSpPr>
          <p:cNvPr id="491" name="Прямоугольник 490">
            <a:extLst>
              <a:ext uri="{FF2B5EF4-FFF2-40B4-BE49-F238E27FC236}">
                <a16:creationId xmlns:a16="http://schemas.microsoft.com/office/drawing/2014/main" id="{DDA27034-936C-4B1C-A4B2-2CFED2EEFD91}"/>
              </a:ext>
            </a:extLst>
          </p:cNvPr>
          <p:cNvSpPr/>
          <p:nvPr/>
        </p:nvSpPr>
        <p:spPr>
          <a:xfrm>
            <a:off x="5452348" y="413624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r>
          </a:p>
        </p:txBody>
      </p:sp>
      <p:sp>
        <p:nvSpPr>
          <p:cNvPr id="492" name="Прямоугольник 491">
            <a:extLst>
              <a:ext uri="{FF2B5EF4-FFF2-40B4-BE49-F238E27FC236}">
                <a16:creationId xmlns:a16="http://schemas.microsoft.com/office/drawing/2014/main" id="{88B17019-A6BA-496C-AEF0-19BB82B0097F}"/>
              </a:ext>
            </a:extLst>
          </p:cNvPr>
          <p:cNvSpPr/>
          <p:nvPr/>
        </p:nvSpPr>
        <p:spPr>
          <a:xfrm>
            <a:off x="5452348" y="413035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22</a:t>
            </a:r>
          </a:p>
        </p:txBody>
      </p:sp>
      <p:sp>
        <p:nvSpPr>
          <p:cNvPr id="493" name="Прямоугольник 492">
            <a:extLst>
              <a:ext uri="{FF2B5EF4-FFF2-40B4-BE49-F238E27FC236}">
                <a16:creationId xmlns:a16="http://schemas.microsoft.com/office/drawing/2014/main" id="{B29041AE-4044-4909-B1B6-442B7611592E}"/>
              </a:ext>
            </a:extLst>
          </p:cNvPr>
          <p:cNvSpPr/>
          <p:nvPr/>
        </p:nvSpPr>
        <p:spPr>
          <a:xfrm>
            <a:off x="5452348" y="413054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</a:t>
            </a:r>
          </a:p>
        </p:txBody>
      </p:sp>
      <p:sp>
        <p:nvSpPr>
          <p:cNvPr id="494" name="Прямоугольник 493">
            <a:extLst>
              <a:ext uri="{FF2B5EF4-FFF2-40B4-BE49-F238E27FC236}">
                <a16:creationId xmlns:a16="http://schemas.microsoft.com/office/drawing/2014/main" id="{39286027-BA8A-4B41-A2DE-AED8E23E7443}"/>
              </a:ext>
            </a:extLst>
          </p:cNvPr>
          <p:cNvSpPr/>
          <p:nvPr/>
        </p:nvSpPr>
        <p:spPr>
          <a:xfrm>
            <a:off x="5452348" y="413689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24</a:t>
            </a:r>
          </a:p>
        </p:txBody>
      </p:sp>
      <p:sp>
        <p:nvSpPr>
          <p:cNvPr id="495" name="Прямоугольник 494">
            <a:extLst>
              <a:ext uri="{FF2B5EF4-FFF2-40B4-BE49-F238E27FC236}">
                <a16:creationId xmlns:a16="http://schemas.microsoft.com/office/drawing/2014/main" id="{3C6DA712-587C-491E-A044-1097A8F6D596}"/>
              </a:ext>
            </a:extLst>
          </p:cNvPr>
          <p:cNvSpPr/>
          <p:nvPr/>
        </p:nvSpPr>
        <p:spPr>
          <a:xfrm>
            <a:off x="5452348" y="413054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25</a:t>
            </a:r>
          </a:p>
        </p:txBody>
      </p:sp>
      <p:sp>
        <p:nvSpPr>
          <p:cNvPr id="496" name="Прямоугольник 495">
            <a:extLst>
              <a:ext uri="{FF2B5EF4-FFF2-40B4-BE49-F238E27FC236}">
                <a16:creationId xmlns:a16="http://schemas.microsoft.com/office/drawing/2014/main" id="{81CA8186-7B3E-4956-AE80-CA8F676E1DA8}"/>
              </a:ext>
            </a:extLst>
          </p:cNvPr>
          <p:cNvSpPr/>
          <p:nvPr/>
        </p:nvSpPr>
        <p:spPr>
          <a:xfrm>
            <a:off x="5452348" y="412246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26</a:t>
            </a:r>
          </a:p>
        </p:txBody>
      </p:sp>
      <p:sp>
        <p:nvSpPr>
          <p:cNvPr id="497" name="Прямоугольник 496">
            <a:extLst>
              <a:ext uri="{FF2B5EF4-FFF2-40B4-BE49-F238E27FC236}">
                <a16:creationId xmlns:a16="http://schemas.microsoft.com/office/drawing/2014/main" id="{004C740B-3BBD-41A3-AD05-85C2F7E3485D}"/>
              </a:ext>
            </a:extLst>
          </p:cNvPr>
          <p:cNvSpPr/>
          <p:nvPr/>
        </p:nvSpPr>
        <p:spPr>
          <a:xfrm>
            <a:off x="5452348" y="412246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27</a:t>
            </a:r>
          </a:p>
        </p:txBody>
      </p:sp>
      <p:sp>
        <p:nvSpPr>
          <p:cNvPr id="498" name="Прямоугольник 497">
            <a:extLst>
              <a:ext uri="{FF2B5EF4-FFF2-40B4-BE49-F238E27FC236}">
                <a16:creationId xmlns:a16="http://schemas.microsoft.com/office/drawing/2014/main" id="{C7475BB5-9D42-4A28-9EDE-A587BB391EED}"/>
              </a:ext>
            </a:extLst>
          </p:cNvPr>
          <p:cNvSpPr/>
          <p:nvPr/>
        </p:nvSpPr>
        <p:spPr>
          <a:xfrm>
            <a:off x="5452348" y="412246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28</a:t>
            </a:r>
          </a:p>
        </p:txBody>
      </p:sp>
      <p:sp>
        <p:nvSpPr>
          <p:cNvPr id="499" name="Прямоугольник 498">
            <a:extLst>
              <a:ext uri="{FF2B5EF4-FFF2-40B4-BE49-F238E27FC236}">
                <a16:creationId xmlns:a16="http://schemas.microsoft.com/office/drawing/2014/main" id="{46A5D254-760E-4193-9F85-DDA9691232F8}"/>
              </a:ext>
            </a:extLst>
          </p:cNvPr>
          <p:cNvSpPr/>
          <p:nvPr/>
        </p:nvSpPr>
        <p:spPr>
          <a:xfrm>
            <a:off x="5452348" y="412304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29</a:t>
            </a:r>
          </a:p>
        </p:txBody>
      </p:sp>
      <p:sp>
        <p:nvSpPr>
          <p:cNvPr id="500" name="Прямоугольник 499">
            <a:extLst>
              <a:ext uri="{FF2B5EF4-FFF2-40B4-BE49-F238E27FC236}">
                <a16:creationId xmlns:a16="http://schemas.microsoft.com/office/drawing/2014/main" id="{3E96BF9D-E272-4AD1-A1DD-B46FEC7519E4}"/>
              </a:ext>
            </a:extLst>
          </p:cNvPr>
          <p:cNvSpPr/>
          <p:nvPr/>
        </p:nvSpPr>
        <p:spPr>
          <a:xfrm>
            <a:off x="5452348" y="413689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r>
          </a:p>
        </p:txBody>
      </p:sp>
      <p:sp>
        <p:nvSpPr>
          <p:cNvPr id="501" name="Прямоугольник 500">
            <a:extLst>
              <a:ext uri="{FF2B5EF4-FFF2-40B4-BE49-F238E27FC236}">
                <a16:creationId xmlns:a16="http://schemas.microsoft.com/office/drawing/2014/main" id="{911C010B-8F15-432A-A006-58EF02926DB5}"/>
              </a:ext>
            </a:extLst>
          </p:cNvPr>
          <p:cNvSpPr/>
          <p:nvPr/>
        </p:nvSpPr>
        <p:spPr>
          <a:xfrm>
            <a:off x="5452348" y="413689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31</a:t>
            </a:r>
          </a:p>
        </p:txBody>
      </p:sp>
      <p:sp>
        <p:nvSpPr>
          <p:cNvPr id="502" name="Прямоугольник 501">
            <a:extLst>
              <a:ext uri="{FF2B5EF4-FFF2-40B4-BE49-F238E27FC236}">
                <a16:creationId xmlns:a16="http://schemas.microsoft.com/office/drawing/2014/main" id="{331ACB39-FBA6-4F63-B821-6B2654085890}"/>
              </a:ext>
            </a:extLst>
          </p:cNvPr>
          <p:cNvSpPr/>
          <p:nvPr/>
        </p:nvSpPr>
        <p:spPr>
          <a:xfrm>
            <a:off x="5452348" y="413035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32</a:t>
            </a:r>
          </a:p>
        </p:txBody>
      </p:sp>
      <p:sp>
        <p:nvSpPr>
          <p:cNvPr id="503" name="Прямоугольник 502">
            <a:extLst>
              <a:ext uri="{FF2B5EF4-FFF2-40B4-BE49-F238E27FC236}">
                <a16:creationId xmlns:a16="http://schemas.microsoft.com/office/drawing/2014/main" id="{224355A3-A265-43AB-AF33-CD11BDDB3868}"/>
              </a:ext>
            </a:extLst>
          </p:cNvPr>
          <p:cNvSpPr/>
          <p:nvPr/>
        </p:nvSpPr>
        <p:spPr>
          <a:xfrm>
            <a:off x="5452348" y="412019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r>
          </a:p>
        </p:txBody>
      </p:sp>
      <p:sp>
        <p:nvSpPr>
          <p:cNvPr id="504" name="Прямоугольник 503">
            <a:extLst>
              <a:ext uri="{FF2B5EF4-FFF2-40B4-BE49-F238E27FC236}">
                <a16:creationId xmlns:a16="http://schemas.microsoft.com/office/drawing/2014/main" id="{647C724E-E079-4607-92C6-166069668413}"/>
              </a:ext>
            </a:extLst>
          </p:cNvPr>
          <p:cNvSpPr/>
          <p:nvPr/>
        </p:nvSpPr>
        <p:spPr>
          <a:xfrm>
            <a:off x="5452348" y="412690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34</a:t>
            </a:r>
          </a:p>
        </p:txBody>
      </p:sp>
      <p:sp>
        <p:nvSpPr>
          <p:cNvPr id="505" name="Прямоугольник 504">
            <a:extLst>
              <a:ext uri="{FF2B5EF4-FFF2-40B4-BE49-F238E27FC236}">
                <a16:creationId xmlns:a16="http://schemas.microsoft.com/office/drawing/2014/main" id="{40B691F0-A4ED-45C0-9A4D-02CCB8C341B9}"/>
              </a:ext>
            </a:extLst>
          </p:cNvPr>
          <p:cNvSpPr/>
          <p:nvPr/>
        </p:nvSpPr>
        <p:spPr>
          <a:xfrm>
            <a:off x="5452348" y="412019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35</a:t>
            </a: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0A86C417-8B6B-444F-9BA1-3719A6688A1A}"/>
              </a:ext>
            </a:extLst>
          </p:cNvPr>
          <p:cNvSpPr txBox="1"/>
          <p:nvPr/>
        </p:nvSpPr>
        <p:spPr>
          <a:xfrm>
            <a:off x="5832663" y="4088815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618" name="Прямоугольник 617">
            <a:extLst>
              <a:ext uri="{FF2B5EF4-FFF2-40B4-BE49-F238E27FC236}">
                <a16:creationId xmlns:a16="http://schemas.microsoft.com/office/drawing/2014/main" id="{672EF8AC-9B6A-4B04-94B4-810B9D1B6F81}"/>
              </a:ext>
            </a:extLst>
          </p:cNvPr>
          <p:cNvSpPr/>
          <p:nvPr/>
        </p:nvSpPr>
        <p:spPr>
          <a:xfrm>
            <a:off x="8130520" y="412612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619" name="Прямоугольник 618">
            <a:extLst>
              <a:ext uri="{FF2B5EF4-FFF2-40B4-BE49-F238E27FC236}">
                <a16:creationId xmlns:a16="http://schemas.microsoft.com/office/drawing/2014/main" id="{2F4D1F05-E9AA-446D-BD2D-A6ACE9AEBA03}"/>
              </a:ext>
            </a:extLst>
          </p:cNvPr>
          <p:cNvSpPr/>
          <p:nvPr/>
        </p:nvSpPr>
        <p:spPr>
          <a:xfrm>
            <a:off x="8130520" y="412612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620" name="Прямоугольник 619">
            <a:extLst>
              <a:ext uri="{FF2B5EF4-FFF2-40B4-BE49-F238E27FC236}">
                <a16:creationId xmlns:a16="http://schemas.microsoft.com/office/drawing/2014/main" id="{193C6980-16D3-4207-889C-CE41E41CDCC1}"/>
              </a:ext>
            </a:extLst>
          </p:cNvPr>
          <p:cNvSpPr/>
          <p:nvPr/>
        </p:nvSpPr>
        <p:spPr>
          <a:xfrm>
            <a:off x="8130520" y="412612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621" name="Прямоугольник 620">
            <a:extLst>
              <a:ext uri="{FF2B5EF4-FFF2-40B4-BE49-F238E27FC236}">
                <a16:creationId xmlns:a16="http://schemas.microsoft.com/office/drawing/2014/main" id="{84063F7F-D777-4763-AC59-FDAC4D9F2D9C}"/>
              </a:ext>
            </a:extLst>
          </p:cNvPr>
          <p:cNvSpPr/>
          <p:nvPr/>
        </p:nvSpPr>
        <p:spPr>
          <a:xfrm>
            <a:off x="8130520" y="412021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622" name="Прямоугольник 621">
            <a:extLst>
              <a:ext uri="{FF2B5EF4-FFF2-40B4-BE49-F238E27FC236}">
                <a16:creationId xmlns:a16="http://schemas.microsoft.com/office/drawing/2014/main" id="{06CBA8F9-5A3E-4B43-A89B-00D87A1C0D2E}"/>
              </a:ext>
            </a:extLst>
          </p:cNvPr>
          <p:cNvSpPr/>
          <p:nvPr/>
        </p:nvSpPr>
        <p:spPr>
          <a:xfrm>
            <a:off x="8130520" y="411141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623" name="Прямоугольник 622">
            <a:extLst>
              <a:ext uri="{FF2B5EF4-FFF2-40B4-BE49-F238E27FC236}">
                <a16:creationId xmlns:a16="http://schemas.microsoft.com/office/drawing/2014/main" id="{CC9D8F68-50EA-436C-BEB5-B9DE648CDF34}"/>
              </a:ext>
            </a:extLst>
          </p:cNvPr>
          <p:cNvSpPr/>
          <p:nvPr/>
        </p:nvSpPr>
        <p:spPr>
          <a:xfrm>
            <a:off x="8130520" y="411732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624" name="Прямоугольник 623">
            <a:extLst>
              <a:ext uri="{FF2B5EF4-FFF2-40B4-BE49-F238E27FC236}">
                <a16:creationId xmlns:a16="http://schemas.microsoft.com/office/drawing/2014/main" id="{1961DF48-F1AD-4A51-BA8B-51ABF3CB8D8E}"/>
              </a:ext>
            </a:extLst>
          </p:cNvPr>
          <p:cNvSpPr/>
          <p:nvPr/>
        </p:nvSpPr>
        <p:spPr>
          <a:xfrm>
            <a:off x="8130520" y="412050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625" name="Прямоугольник 624">
            <a:extLst>
              <a:ext uri="{FF2B5EF4-FFF2-40B4-BE49-F238E27FC236}">
                <a16:creationId xmlns:a16="http://schemas.microsoft.com/office/drawing/2014/main" id="{0D388289-1256-4FA8-BEB4-1323CCE7DE04}"/>
              </a:ext>
            </a:extLst>
          </p:cNvPr>
          <p:cNvSpPr/>
          <p:nvPr/>
        </p:nvSpPr>
        <p:spPr>
          <a:xfrm>
            <a:off x="8130520" y="412612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626" name="Прямоугольник 625">
            <a:extLst>
              <a:ext uri="{FF2B5EF4-FFF2-40B4-BE49-F238E27FC236}">
                <a16:creationId xmlns:a16="http://schemas.microsoft.com/office/drawing/2014/main" id="{3CADEE76-315E-4390-86C1-7A178E45FC53}"/>
              </a:ext>
            </a:extLst>
          </p:cNvPr>
          <p:cNvSpPr/>
          <p:nvPr/>
        </p:nvSpPr>
        <p:spPr>
          <a:xfrm>
            <a:off x="8130520" y="411732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627" name="Прямоугольник 626">
            <a:extLst>
              <a:ext uri="{FF2B5EF4-FFF2-40B4-BE49-F238E27FC236}">
                <a16:creationId xmlns:a16="http://schemas.microsoft.com/office/drawing/2014/main" id="{6FD42A64-8938-45D4-BF8B-5D517F13B3DF}"/>
              </a:ext>
            </a:extLst>
          </p:cNvPr>
          <p:cNvSpPr/>
          <p:nvPr/>
        </p:nvSpPr>
        <p:spPr>
          <a:xfrm>
            <a:off x="8130520" y="412021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</a:p>
        </p:txBody>
      </p:sp>
      <p:sp>
        <p:nvSpPr>
          <p:cNvPr id="628" name="Прямоугольник 627">
            <a:extLst>
              <a:ext uri="{FF2B5EF4-FFF2-40B4-BE49-F238E27FC236}">
                <a16:creationId xmlns:a16="http://schemas.microsoft.com/office/drawing/2014/main" id="{A3145AF3-9EFA-4ED7-97EF-AA5F351C97FA}"/>
              </a:ext>
            </a:extLst>
          </p:cNvPr>
          <p:cNvSpPr/>
          <p:nvPr/>
        </p:nvSpPr>
        <p:spPr>
          <a:xfrm>
            <a:off x="8130520" y="412672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</a:p>
        </p:txBody>
      </p:sp>
      <p:sp>
        <p:nvSpPr>
          <p:cNvPr id="629" name="Прямоугольник 628">
            <a:extLst>
              <a:ext uri="{FF2B5EF4-FFF2-40B4-BE49-F238E27FC236}">
                <a16:creationId xmlns:a16="http://schemas.microsoft.com/office/drawing/2014/main" id="{765F3204-32A1-4A72-8739-5C62E81F8F4F}"/>
              </a:ext>
            </a:extLst>
          </p:cNvPr>
          <p:cNvSpPr/>
          <p:nvPr/>
        </p:nvSpPr>
        <p:spPr>
          <a:xfrm>
            <a:off x="8130520" y="412110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630" name="Прямоугольник 629">
            <a:extLst>
              <a:ext uri="{FF2B5EF4-FFF2-40B4-BE49-F238E27FC236}">
                <a16:creationId xmlns:a16="http://schemas.microsoft.com/office/drawing/2014/main" id="{7E729003-E88F-4B39-AAE4-25013D626683}"/>
              </a:ext>
            </a:extLst>
          </p:cNvPr>
          <p:cNvSpPr/>
          <p:nvPr/>
        </p:nvSpPr>
        <p:spPr>
          <a:xfrm>
            <a:off x="8130520" y="412616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631" name="Прямоугольник 630">
            <a:extLst>
              <a:ext uri="{FF2B5EF4-FFF2-40B4-BE49-F238E27FC236}">
                <a16:creationId xmlns:a16="http://schemas.microsoft.com/office/drawing/2014/main" id="{DBA5D7CC-D458-4E1F-946F-DFEE81F37A35}"/>
              </a:ext>
            </a:extLst>
          </p:cNvPr>
          <p:cNvSpPr/>
          <p:nvPr/>
        </p:nvSpPr>
        <p:spPr>
          <a:xfrm>
            <a:off x="8130520" y="411193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r>
          </a:p>
        </p:txBody>
      </p:sp>
      <p:sp>
        <p:nvSpPr>
          <p:cNvPr id="632" name="Прямоугольник 631">
            <a:extLst>
              <a:ext uri="{FF2B5EF4-FFF2-40B4-BE49-F238E27FC236}">
                <a16:creationId xmlns:a16="http://schemas.microsoft.com/office/drawing/2014/main" id="{EA9FBBDB-8014-4C31-8DC4-F569B8218DDA}"/>
              </a:ext>
            </a:extLst>
          </p:cNvPr>
          <p:cNvSpPr/>
          <p:nvPr/>
        </p:nvSpPr>
        <p:spPr>
          <a:xfrm>
            <a:off x="8130520" y="411193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r>
          </a:p>
        </p:txBody>
      </p:sp>
      <p:sp>
        <p:nvSpPr>
          <p:cNvPr id="633" name="Прямоугольник 632">
            <a:extLst>
              <a:ext uri="{FF2B5EF4-FFF2-40B4-BE49-F238E27FC236}">
                <a16:creationId xmlns:a16="http://schemas.microsoft.com/office/drawing/2014/main" id="{43429CA1-5F42-4321-BE7E-9B5AE4290D6E}"/>
              </a:ext>
            </a:extLst>
          </p:cNvPr>
          <p:cNvSpPr/>
          <p:nvPr/>
        </p:nvSpPr>
        <p:spPr>
          <a:xfrm>
            <a:off x="8130520" y="412672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</a:p>
        </p:txBody>
      </p:sp>
      <p:sp>
        <p:nvSpPr>
          <p:cNvPr id="634" name="Прямоугольник 633">
            <a:extLst>
              <a:ext uri="{FF2B5EF4-FFF2-40B4-BE49-F238E27FC236}">
                <a16:creationId xmlns:a16="http://schemas.microsoft.com/office/drawing/2014/main" id="{ABA75BB2-6CE8-4CBE-8777-38A92AC5D7FD}"/>
              </a:ext>
            </a:extLst>
          </p:cNvPr>
          <p:cNvSpPr/>
          <p:nvPr/>
        </p:nvSpPr>
        <p:spPr>
          <a:xfrm>
            <a:off x="8130520" y="411193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r>
          </a:p>
        </p:txBody>
      </p:sp>
      <p:sp>
        <p:nvSpPr>
          <p:cNvPr id="635" name="Прямоугольник 634">
            <a:extLst>
              <a:ext uri="{FF2B5EF4-FFF2-40B4-BE49-F238E27FC236}">
                <a16:creationId xmlns:a16="http://schemas.microsoft.com/office/drawing/2014/main" id="{7C5DB4BB-C203-4176-A921-70BDFC51E65A}"/>
              </a:ext>
            </a:extLst>
          </p:cNvPr>
          <p:cNvSpPr/>
          <p:nvPr/>
        </p:nvSpPr>
        <p:spPr>
          <a:xfrm>
            <a:off x="8130520" y="411189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r>
          </a:p>
        </p:txBody>
      </p:sp>
      <p:sp>
        <p:nvSpPr>
          <p:cNvPr id="636" name="Прямоугольник 635">
            <a:extLst>
              <a:ext uri="{FF2B5EF4-FFF2-40B4-BE49-F238E27FC236}">
                <a16:creationId xmlns:a16="http://schemas.microsoft.com/office/drawing/2014/main" id="{589FD0A7-24F1-4D9E-856A-D8E3580FB97D}"/>
              </a:ext>
            </a:extLst>
          </p:cNvPr>
          <p:cNvSpPr/>
          <p:nvPr/>
        </p:nvSpPr>
        <p:spPr>
          <a:xfrm>
            <a:off x="8130520" y="412672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r>
          </a:p>
        </p:txBody>
      </p:sp>
      <p:sp>
        <p:nvSpPr>
          <p:cNvPr id="637" name="Прямоугольник 636">
            <a:extLst>
              <a:ext uri="{FF2B5EF4-FFF2-40B4-BE49-F238E27FC236}">
                <a16:creationId xmlns:a16="http://schemas.microsoft.com/office/drawing/2014/main" id="{B3F7EB25-A282-4F99-B33A-56FCC38F1103}"/>
              </a:ext>
            </a:extLst>
          </p:cNvPr>
          <p:cNvSpPr/>
          <p:nvPr/>
        </p:nvSpPr>
        <p:spPr>
          <a:xfrm>
            <a:off x="8130520" y="411406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r>
          </a:p>
        </p:txBody>
      </p:sp>
      <p:sp>
        <p:nvSpPr>
          <p:cNvPr id="638" name="Прямоугольник 637">
            <a:extLst>
              <a:ext uri="{FF2B5EF4-FFF2-40B4-BE49-F238E27FC236}">
                <a16:creationId xmlns:a16="http://schemas.microsoft.com/office/drawing/2014/main" id="{30325BC7-996B-4AC2-83AE-291167E5387D}"/>
              </a:ext>
            </a:extLst>
          </p:cNvPr>
          <p:cNvSpPr/>
          <p:nvPr/>
        </p:nvSpPr>
        <p:spPr>
          <a:xfrm>
            <a:off x="8130520" y="412110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r>
          </a:p>
        </p:txBody>
      </p:sp>
      <p:sp>
        <p:nvSpPr>
          <p:cNvPr id="639" name="Прямоугольник 638">
            <a:extLst>
              <a:ext uri="{FF2B5EF4-FFF2-40B4-BE49-F238E27FC236}">
                <a16:creationId xmlns:a16="http://schemas.microsoft.com/office/drawing/2014/main" id="{951BC8A2-B4D7-4ABC-9EEB-EDD5059A918D}"/>
              </a:ext>
            </a:extLst>
          </p:cNvPr>
          <p:cNvSpPr/>
          <p:nvPr/>
        </p:nvSpPr>
        <p:spPr>
          <a:xfrm>
            <a:off x="8130520" y="412726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r>
          </a:p>
        </p:txBody>
      </p:sp>
      <p:sp>
        <p:nvSpPr>
          <p:cNvPr id="640" name="Прямоугольник 639">
            <a:extLst>
              <a:ext uri="{FF2B5EF4-FFF2-40B4-BE49-F238E27FC236}">
                <a16:creationId xmlns:a16="http://schemas.microsoft.com/office/drawing/2014/main" id="{C6B5AA73-4814-4F0F-8676-BB9905C98963}"/>
              </a:ext>
            </a:extLst>
          </p:cNvPr>
          <p:cNvSpPr/>
          <p:nvPr/>
        </p:nvSpPr>
        <p:spPr>
          <a:xfrm>
            <a:off x="8130520" y="412138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22</a:t>
            </a:r>
          </a:p>
        </p:txBody>
      </p:sp>
      <p:sp>
        <p:nvSpPr>
          <p:cNvPr id="641" name="Прямоугольник 640">
            <a:extLst>
              <a:ext uri="{FF2B5EF4-FFF2-40B4-BE49-F238E27FC236}">
                <a16:creationId xmlns:a16="http://schemas.microsoft.com/office/drawing/2014/main" id="{73712DA6-465A-4FB8-984E-44B4C2BC8A9C}"/>
              </a:ext>
            </a:extLst>
          </p:cNvPr>
          <p:cNvSpPr/>
          <p:nvPr/>
        </p:nvSpPr>
        <p:spPr>
          <a:xfrm>
            <a:off x="8130520" y="412156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</a:t>
            </a:r>
          </a:p>
        </p:txBody>
      </p:sp>
      <p:sp>
        <p:nvSpPr>
          <p:cNvPr id="642" name="Прямоугольник 641">
            <a:extLst>
              <a:ext uri="{FF2B5EF4-FFF2-40B4-BE49-F238E27FC236}">
                <a16:creationId xmlns:a16="http://schemas.microsoft.com/office/drawing/2014/main" id="{7FC664B4-D9DC-4EB5-9661-A42E255F1016}"/>
              </a:ext>
            </a:extLst>
          </p:cNvPr>
          <p:cNvSpPr/>
          <p:nvPr/>
        </p:nvSpPr>
        <p:spPr>
          <a:xfrm>
            <a:off x="8130520" y="412791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24</a:t>
            </a:r>
          </a:p>
        </p:txBody>
      </p:sp>
      <p:sp>
        <p:nvSpPr>
          <p:cNvPr id="643" name="Прямоугольник 642">
            <a:extLst>
              <a:ext uri="{FF2B5EF4-FFF2-40B4-BE49-F238E27FC236}">
                <a16:creationId xmlns:a16="http://schemas.microsoft.com/office/drawing/2014/main" id="{21F6C3C8-CD46-4131-94BD-E147B1EABE26}"/>
              </a:ext>
            </a:extLst>
          </p:cNvPr>
          <p:cNvSpPr/>
          <p:nvPr/>
        </p:nvSpPr>
        <p:spPr>
          <a:xfrm>
            <a:off x="8130520" y="412156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25</a:t>
            </a:r>
          </a:p>
        </p:txBody>
      </p:sp>
      <p:sp>
        <p:nvSpPr>
          <p:cNvPr id="644" name="Прямоугольник 643">
            <a:extLst>
              <a:ext uri="{FF2B5EF4-FFF2-40B4-BE49-F238E27FC236}">
                <a16:creationId xmlns:a16="http://schemas.microsoft.com/office/drawing/2014/main" id="{AEE8DA63-FD36-4386-B0CC-2348E1953DA9}"/>
              </a:ext>
            </a:extLst>
          </p:cNvPr>
          <p:cNvSpPr/>
          <p:nvPr/>
        </p:nvSpPr>
        <p:spPr>
          <a:xfrm>
            <a:off x="8130520" y="411348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26</a:t>
            </a:r>
          </a:p>
        </p:txBody>
      </p:sp>
      <p:sp>
        <p:nvSpPr>
          <p:cNvPr id="645" name="Прямоугольник 644">
            <a:extLst>
              <a:ext uri="{FF2B5EF4-FFF2-40B4-BE49-F238E27FC236}">
                <a16:creationId xmlns:a16="http://schemas.microsoft.com/office/drawing/2014/main" id="{6FE2DA55-74DE-419D-BEE7-42C041C14EB4}"/>
              </a:ext>
            </a:extLst>
          </p:cNvPr>
          <p:cNvSpPr/>
          <p:nvPr/>
        </p:nvSpPr>
        <p:spPr>
          <a:xfrm>
            <a:off x="8130520" y="411348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27</a:t>
            </a:r>
          </a:p>
        </p:txBody>
      </p:sp>
      <p:sp>
        <p:nvSpPr>
          <p:cNvPr id="646" name="Прямоугольник 645">
            <a:extLst>
              <a:ext uri="{FF2B5EF4-FFF2-40B4-BE49-F238E27FC236}">
                <a16:creationId xmlns:a16="http://schemas.microsoft.com/office/drawing/2014/main" id="{F67A3A7F-D7BB-41EC-BBB1-81AE6308A824}"/>
              </a:ext>
            </a:extLst>
          </p:cNvPr>
          <p:cNvSpPr/>
          <p:nvPr/>
        </p:nvSpPr>
        <p:spPr>
          <a:xfrm>
            <a:off x="8130520" y="411348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28</a:t>
            </a:r>
          </a:p>
        </p:txBody>
      </p:sp>
      <p:sp>
        <p:nvSpPr>
          <p:cNvPr id="647" name="Прямоугольник 646">
            <a:extLst>
              <a:ext uri="{FF2B5EF4-FFF2-40B4-BE49-F238E27FC236}">
                <a16:creationId xmlns:a16="http://schemas.microsoft.com/office/drawing/2014/main" id="{1F0FC2F3-6D14-4310-84FB-C46AEE2261E3}"/>
              </a:ext>
            </a:extLst>
          </p:cNvPr>
          <p:cNvSpPr/>
          <p:nvPr/>
        </p:nvSpPr>
        <p:spPr>
          <a:xfrm>
            <a:off x="8130520" y="411406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29</a:t>
            </a:r>
          </a:p>
        </p:txBody>
      </p:sp>
      <p:sp>
        <p:nvSpPr>
          <p:cNvPr id="648" name="Прямоугольник 647">
            <a:extLst>
              <a:ext uri="{FF2B5EF4-FFF2-40B4-BE49-F238E27FC236}">
                <a16:creationId xmlns:a16="http://schemas.microsoft.com/office/drawing/2014/main" id="{4F7EAA9B-7002-4E7F-9EC3-D090B7B1BB63}"/>
              </a:ext>
            </a:extLst>
          </p:cNvPr>
          <p:cNvSpPr/>
          <p:nvPr/>
        </p:nvSpPr>
        <p:spPr>
          <a:xfrm>
            <a:off x="8130520" y="412791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r>
          </a:p>
        </p:txBody>
      </p:sp>
      <p:sp>
        <p:nvSpPr>
          <p:cNvPr id="649" name="Прямоугольник 648">
            <a:extLst>
              <a:ext uri="{FF2B5EF4-FFF2-40B4-BE49-F238E27FC236}">
                <a16:creationId xmlns:a16="http://schemas.microsoft.com/office/drawing/2014/main" id="{3CB5CB10-200E-4578-8DF2-D733DA31E436}"/>
              </a:ext>
            </a:extLst>
          </p:cNvPr>
          <p:cNvSpPr/>
          <p:nvPr/>
        </p:nvSpPr>
        <p:spPr>
          <a:xfrm>
            <a:off x="8130520" y="412791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31</a:t>
            </a:r>
          </a:p>
        </p:txBody>
      </p:sp>
      <p:sp>
        <p:nvSpPr>
          <p:cNvPr id="650" name="Прямоугольник 649">
            <a:extLst>
              <a:ext uri="{FF2B5EF4-FFF2-40B4-BE49-F238E27FC236}">
                <a16:creationId xmlns:a16="http://schemas.microsoft.com/office/drawing/2014/main" id="{0E744DC0-5404-4299-B2E2-0CFE7F26FA13}"/>
              </a:ext>
            </a:extLst>
          </p:cNvPr>
          <p:cNvSpPr/>
          <p:nvPr/>
        </p:nvSpPr>
        <p:spPr>
          <a:xfrm>
            <a:off x="8130520" y="412138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32</a:t>
            </a:r>
          </a:p>
        </p:txBody>
      </p:sp>
      <p:sp>
        <p:nvSpPr>
          <p:cNvPr id="651" name="Прямоугольник 650">
            <a:extLst>
              <a:ext uri="{FF2B5EF4-FFF2-40B4-BE49-F238E27FC236}">
                <a16:creationId xmlns:a16="http://schemas.microsoft.com/office/drawing/2014/main" id="{0A168589-89BC-494C-ACA6-ED685C642090}"/>
              </a:ext>
            </a:extLst>
          </p:cNvPr>
          <p:cNvSpPr/>
          <p:nvPr/>
        </p:nvSpPr>
        <p:spPr>
          <a:xfrm>
            <a:off x="8130520" y="411121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r>
          </a:p>
        </p:txBody>
      </p:sp>
      <p:sp>
        <p:nvSpPr>
          <p:cNvPr id="652" name="Прямоугольник 651">
            <a:extLst>
              <a:ext uri="{FF2B5EF4-FFF2-40B4-BE49-F238E27FC236}">
                <a16:creationId xmlns:a16="http://schemas.microsoft.com/office/drawing/2014/main" id="{12A01076-A632-4E4A-ACDA-7B04E0449630}"/>
              </a:ext>
            </a:extLst>
          </p:cNvPr>
          <p:cNvSpPr/>
          <p:nvPr/>
        </p:nvSpPr>
        <p:spPr>
          <a:xfrm>
            <a:off x="8130520" y="411792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34</a:t>
            </a:r>
          </a:p>
        </p:txBody>
      </p:sp>
      <p:sp>
        <p:nvSpPr>
          <p:cNvPr id="653" name="Прямоугольник 652">
            <a:extLst>
              <a:ext uri="{FF2B5EF4-FFF2-40B4-BE49-F238E27FC236}">
                <a16:creationId xmlns:a16="http://schemas.microsoft.com/office/drawing/2014/main" id="{1A91A972-23A2-4CBF-8AC7-13249858547E}"/>
              </a:ext>
            </a:extLst>
          </p:cNvPr>
          <p:cNvSpPr/>
          <p:nvPr/>
        </p:nvSpPr>
        <p:spPr>
          <a:xfrm>
            <a:off x="8130520" y="411121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35</a:t>
            </a:r>
          </a:p>
        </p:txBody>
      </p:sp>
      <p:sp>
        <p:nvSpPr>
          <p:cNvPr id="654" name="TextBox 653">
            <a:extLst>
              <a:ext uri="{FF2B5EF4-FFF2-40B4-BE49-F238E27FC236}">
                <a16:creationId xmlns:a16="http://schemas.microsoft.com/office/drawing/2014/main" id="{EE8366FB-7701-45D4-B37F-0ACCC2B99CCF}"/>
              </a:ext>
            </a:extLst>
          </p:cNvPr>
          <p:cNvSpPr txBox="1"/>
          <p:nvPr/>
        </p:nvSpPr>
        <p:spPr>
          <a:xfrm>
            <a:off x="8479669" y="4079837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655" name="Прямоугольник 654">
            <a:extLst>
              <a:ext uri="{FF2B5EF4-FFF2-40B4-BE49-F238E27FC236}">
                <a16:creationId xmlns:a16="http://schemas.microsoft.com/office/drawing/2014/main" id="{646CAC3E-E59B-4EEB-A662-2D0C8B301EA9}"/>
              </a:ext>
            </a:extLst>
          </p:cNvPr>
          <p:cNvSpPr/>
          <p:nvPr/>
        </p:nvSpPr>
        <p:spPr>
          <a:xfrm>
            <a:off x="1981134" y="566116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656" name="Прямоугольник 655">
            <a:extLst>
              <a:ext uri="{FF2B5EF4-FFF2-40B4-BE49-F238E27FC236}">
                <a16:creationId xmlns:a16="http://schemas.microsoft.com/office/drawing/2014/main" id="{8080D069-5F64-4B98-B98A-9F3E36D07326}"/>
              </a:ext>
            </a:extLst>
          </p:cNvPr>
          <p:cNvSpPr/>
          <p:nvPr/>
        </p:nvSpPr>
        <p:spPr>
          <a:xfrm>
            <a:off x="1981134" y="566116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657" name="Прямоугольник 656">
            <a:extLst>
              <a:ext uri="{FF2B5EF4-FFF2-40B4-BE49-F238E27FC236}">
                <a16:creationId xmlns:a16="http://schemas.microsoft.com/office/drawing/2014/main" id="{ADAE1F13-43CA-4CDC-A970-B385EA768384}"/>
              </a:ext>
            </a:extLst>
          </p:cNvPr>
          <p:cNvSpPr/>
          <p:nvPr/>
        </p:nvSpPr>
        <p:spPr>
          <a:xfrm>
            <a:off x="1981134" y="566116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658" name="Прямоугольник 657">
            <a:extLst>
              <a:ext uri="{FF2B5EF4-FFF2-40B4-BE49-F238E27FC236}">
                <a16:creationId xmlns:a16="http://schemas.microsoft.com/office/drawing/2014/main" id="{E6486A39-833B-4510-AD4D-E603C558DCEB}"/>
              </a:ext>
            </a:extLst>
          </p:cNvPr>
          <p:cNvSpPr/>
          <p:nvPr/>
        </p:nvSpPr>
        <p:spPr>
          <a:xfrm>
            <a:off x="1981134" y="565526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659" name="Прямоугольник 658">
            <a:extLst>
              <a:ext uri="{FF2B5EF4-FFF2-40B4-BE49-F238E27FC236}">
                <a16:creationId xmlns:a16="http://schemas.microsoft.com/office/drawing/2014/main" id="{FB95E2C5-C437-404F-B75B-1E2CC510570A}"/>
              </a:ext>
            </a:extLst>
          </p:cNvPr>
          <p:cNvSpPr/>
          <p:nvPr/>
        </p:nvSpPr>
        <p:spPr>
          <a:xfrm>
            <a:off x="1981134" y="564646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660" name="Прямоугольник 659">
            <a:extLst>
              <a:ext uri="{FF2B5EF4-FFF2-40B4-BE49-F238E27FC236}">
                <a16:creationId xmlns:a16="http://schemas.microsoft.com/office/drawing/2014/main" id="{83F759C7-B37A-4F9E-88CB-E3F0FC649983}"/>
              </a:ext>
            </a:extLst>
          </p:cNvPr>
          <p:cNvSpPr/>
          <p:nvPr/>
        </p:nvSpPr>
        <p:spPr>
          <a:xfrm>
            <a:off x="1981134" y="565237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661" name="Прямоугольник 660">
            <a:extLst>
              <a:ext uri="{FF2B5EF4-FFF2-40B4-BE49-F238E27FC236}">
                <a16:creationId xmlns:a16="http://schemas.microsoft.com/office/drawing/2014/main" id="{978B3669-42F7-49F3-AB78-4FE3057877A6}"/>
              </a:ext>
            </a:extLst>
          </p:cNvPr>
          <p:cNvSpPr/>
          <p:nvPr/>
        </p:nvSpPr>
        <p:spPr>
          <a:xfrm>
            <a:off x="1981134" y="565555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662" name="Прямоугольник 661">
            <a:extLst>
              <a:ext uri="{FF2B5EF4-FFF2-40B4-BE49-F238E27FC236}">
                <a16:creationId xmlns:a16="http://schemas.microsoft.com/office/drawing/2014/main" id="{C6DBC56F-BF5D-4FAD-BE74-EA09C1204346}"/>
              </a:ext>
            </a:extLst>
          </p:cNvPr>
          <p:cNvSpPr/>
          <p:nvPr/>
        </p:nvSpPr>
        <p:spPr>
          <a:xfrm>
            <a:off x="1981134" y="566116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663" name="Прямоугольник 662">
            <a:extLst>
              <a:ext uri="{FF2B5EF4-FFF2-40B4-BE49-F238E27FC236}">
                <a16:creationId xmlns:a16="http://schemas.microsoft.com/office/drawing/2014/main" id="{3EF39E75-54B3-4EB1-8846-E61BBE508A16}"/>
              </a:ext>
            </a:extLst>
          </p:cNvPr>
          <p:cNvSpPr/>
          <p:nvPr/>
        </p:nvSpPr>
        <p:spPr>
          <a:xfrm>
            <a:off x="1981134" y="565237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664" name="Прямоугольник 663">
            <a:extLst>
              <a:ext uri="{FF2B5EF4-FFF2-40B4-BE49-F238E27FC236}">
                <a16:creationId xmlns:a16="http://schemas.microsoft.com/office/drawing/2014/main" id="{320D7476-78DC-4C95-8371-DA143D21FD79}"/>
              </a:ext>
            </a:extLst>
          </p:cNvPr>
          <p:cNvSpPr/>
          <p:nvPr/>
        </p:nvSpPr>
        <p:spPr>
          <a:xfrm>
            <a:off x="1981134" y="565525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</a:p>
        </p:txBody>
      </p:sp>
      <p:sp>
        <p:nvSpPr>
          <p:cNvPr id="665" name="Прямоугольник 664">
            <a:extLst>
              <a:ext uri="{FF2B5EF4-FFF2-40B4-BE49-F238E27FC236}">
                <a16:creationId xmlns:a16="http://schemas.microsoft.com/office/drawing/2014/main" id="{891A7502-4D7D-4333-BAB4-55B998E0F6D4}"/>
              </a:ext>
            </a:extLst>
          </p:cNvPr>
          <p:cNvSpPr/>
          <p:nvPr/>
        </p:nvSpPr>
        <p:spPr>
          <a:xfrm>
            <a:off x="1981134" y="566176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</a:p>
        </p:txBody>
      </p:sp>
      <p:sp>
        <p:nvSpPr>
          <p:cNvPr id="666" name="Прямоугольник 665">
            <a:extLst>
              <a:ext uri="{FF2B5EF4-FFF2-40B4-BE49-F238E27FC236}">
                <a16:creationId xmlns:a16="http://schemas.microsoft.com/office/drawing/2014/main" id="{E6E9D5D1-0526-4CF7-AEAA-5CEEE2533280}"/>
              </a:ext>
            </a:extLst>
          </p:cNvPr>
          <p:cNvSpPr/>
          <p:nvPr/>
        </p:nvSpPr>
        <p:spPr>
          <a:xfrm>
            <a:off x="1981134" y="565615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667" name="Прямоугольник 666">
            <a:extLst>
              <a:ext uri="{FF2B5EF4-FFF2-40B4-BE49-F238E27FC236}">
                <a16:creationId xmlns:a16="http://schemas.microsoft.com/office/drawing/2014/main" id="{6DF52E12-D5C4-4120-994F-6CDF870488B6}"/>
              </a:ext>
            </a:extLst>
          </p:cNvPr>
          <p:cNvSpPr/>
          <p:nvPr/>
        </p:nvSpPr>
        <p:spPr>
          <a:xfrm>
            <a:off x="1981134" y="566121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r>
          </a:p>
        </p:txBody>
      </p:sp>
      <p:sp>
        <p:nvSpPr>
          <p:cNvPr id="668" name="Прямоугольник 667">
            <a:extLst>
              <a:ext uri="{FF2B5EF4-FFF2-40B4-BE49-F238E27FC236}">
                <a16:creationId xmlns:a16="http://schemas.microsoft.com/office/drawing/2014/main" id="{9EE91CEB-E853-4CBE-8F27-CC7387D5E3D3}"/>
              </a:ext>
            </a:extLst>
          </p:cNvPr>
          <p:cNvSpPr/>
          <p:nvPr/>
        </p:nvSpPr>
        <p:spPr>
          <a:xfrm>
            <a:off x="1981134" y="564698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r>
          </a:p>
        </p:txBody>
      </p:sp>
      <p:sp>
        <p:nvSpPr>
          <p:cNvPr id="669" name="Прямоугольник 668">
            <a:extLst>
              <a:ext uri="{FF2B5EF4-FFF2-40B4-BE49-F238E27FC236}">
                <a16:creationId xmlns:a16="http://schemas.microsoft.com/office/drawing/2014/main" id="{F92344C3-DDB6-4B4E-8D7D-0A5CAF2AE5AD}"/>
              </a:ext>
            </a:extLst>
          </p:cNvPr>
          <p:cNvSpPr/>
          <p:nvPr/>
        </p:nvSpPr>
        <p:spPr>
          <a:xfrm>
            <a:off x="1981134" y="564698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r>
          </a:p>
        </p:txBody>
      </p:sp>
      <p:sp>
        <p:nvSpPr>
          <p:cNvPr id="670" name="Прямоугольник 669">
            <a:extLst>
              <a:ext uri="{FF2B5EF4-FFF2-40B4-BE49-F238E27FC236}">
                <a16:creationId xmlns:a16="http://schemas.microsoft.com/office/drawing/2014/main" id="{329CBB2C-4348-4FD7-BCCD-BA62A8907BF2}"/>
              </a:ext>
            </a:extLst>
          </p:cNvPr>
          <p:cNvSpPr/>
          <p:nvPr/>
        </p:nvSpPr>
        <p:spPr>
          <a:xfrm>
            <a:off x="1981134" y="566176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</a:p>
        </p:txBody>
      </p:sp>
      <p:sp>
        <p:nvSpPr>
          <p:cNvPr id="671" name="Прямоугольник 670">
            <a:extLst>
              <a:ext uri="{FF2B5EF4-FFF2-40B4-BE49-F238E27FC236}">
                <a16:creationId xmlns:a16="http://schemas.microsoft.com/office/drawing/2014/main" id="{CF0AD75D-1A4F-477F-AFE3-C7D517A3AA13}"/>
              </a:ext>
            </a:extLst>
          </p:cNvPr>
          <p:cNvSpPr/>
          <p:nvPr/>
        </p:nvSpPr>
        <p:spPr>
          <a:xfrm>
            <a:off x="1981134" y="564698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r>
          </a:p>
        </p:txBody>
      </p:sp>
      <p:sp>
        <p:nvSpPr>
          <p:cNvPr id="672" name="Прямоугольник 671">
            <a:extLst>
              <a:ext uri="{FF2B5EF4-FFF2-40B4-BE49-F238E27FC236}">
                <a16:creationId xmlns:a16="http://schemas.microsoft.com/office/drawing/2014/main" id="{7FE047B3-2C48-42E4-B6F9-A93AC9C24546}"/>
              </a:ext>
            </a:extLst>
          </p:cNvPr>
          <p:cNvSpPr/>
          <p:nvPr/>
        </p:nvSpPr>
        <p:spPr>
          <a:xfrm>
            <a:off x="1981134" y="564694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r>
          </a:p>
        </p:txBody>
      </p:sp>
      <p:sp>
        <p:nvSpPr>
          <p:cNvPr id="673" name="Прямоугольник 672">
            <a:extLst>
              <a:ext uri="{FF2B5EF4-FFF2-40B4-BE49-F238E27FC236}">
                <a16:creationId xmlns:a16="http://schemas.microsoft.com/office/drawing/2014/main" id="{BC5D1C19-2F95-4C65-99FC-7AB2EB0015FD}"/>
              </a:ext>
            </a:extLst>
          </p:cNvPr>
          <p:cNvSpPr/>
          <p:nvPr/>
        </p:nvSpPr>
        <p:spPr>
          <a:xfrm>
            <a:off x="1981134" y="566176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r>
          </a:p>
        </p:txBody>
      </p:sp>
      <p:sp>
        <p:nvSpPr>
          <p:cNvPr id="674" name="Прямоугольник 673">
            <a:extLst>
              <a:ext uri="{FF2B5EF4-FFF2-40B4-BE49-F238E27FC236}">
                <a16:creationId xmlns:a16="http://schemas.microsoft.com/office/drawing/2014/main" id="{47D8BEA6-5D11-4EBF-84E2-51A5405EDC64}"/>
              </a:ext>
            </a:extLst>
          </p:cNvPr>
          <p:cNvSpPr/>
          <p:nvPr/>
        </p:nvSpPr>
        <p:spPr>
          <a:xfrm>
            <a:off x="1981134" y="564911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r>
          </a:p>
        </p:txBody>
      </p:sp>
      <p:sp>
        <p:nvSpPr>
          <p:cNvPr id="675" name="Прямоугольник 674">
            <a:extLst>
              <a:ext uri="{FF2B5EF4-FFF2-40B4-BE49-F238E27FC236}">
                <a16:creationId xmlns:a16="http://schemas.microsoft.com/office/drawing/2014/main" id="{5D109D32-A486-4B6C-BAB5-0280E391534E}"/>
              </a:ext>
            </a:extLst>
          </p:cNvPr>
          <p:cNvSpPr/>
          <p:nvPr/>
        </p:nvSpPr>
        <p:spPr>
          <a:xfrm>
            <a:off x="1981134" y="565615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r>
          </a:p>
        </p:txBody>
      </p:sp>
      <p:sp>
        <p:nvSpPr>
          <p:cNvPr id="676" name="Прямоугольник 675">
            <a:extLst>
              <a:ext uri="{FF2B5EF4-FFF2-40B4-BE49-F238E27FC236}">
                <a16:creationId xmlns:a16="http://schemas.microsoft.com/office/drawing/2014/main" id="{D3D859AF-AD39-40E3-B0DB-84879903A300}"/>
              </a:ext>
            </a:extLst>
          </p:cNvPr>
          <p:cNvSpPr/>
          <p:nvPr/>
        </p:nvSpPr>
        <p:spPr>
          <a:xfrm>
            <a:off x="1981134" y="566231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r>
          </a:p>
        </p:txBody>
      </p:sp>
      <p:sp>
        <p:nvSpPr>
          <p:cNvPr id="677" name="Прямоугольник 676">
            <a:extLst>
              <a:ext uri="{FF2B5EF4-FFF2-40B4-BE49-F238E27FC236}">
                <a16:creationId xmlns:a16="http://schemas.microsoft.com/office/drawing/2014/main" id="{5B7F528A-9F18-4A07-BDB1-53BDDCA1155E}"/>
              </a:ext>
            </a:extLst>
          </p:cNvPr>
          <p:cNvSpPr/>
          <p:nvPr/>
        </p:nvSpPr>
        <p:spPr>
          <a:xfrm>
            <a:off x="1981134" y="565642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22</a:t>
            </a:r>
          </a:p>
        </p:txBody>
      </p:sp>
      <p:sp>
        <p:nvSpPr>
          <p:cNvPr id="678" name="Прямоугольник 677">
            <a:extLst>
              <a:ext uri="{FF2B5EF4-FFF2-40B4-BE49-F238E27FC236}">
                <a16:creationId xmlns:a16="http://schemas.microsoft.com/office/drawing/2014/main" id="{8E65CDC4-EEBA-4CDE-BD7B-48D0071CA3B3}"/>
              </a:ext>
            </a:extLst>
          </p:cNvPr>
          <p:cNvSpPr/>
          <p:nvPr/>
        </p:nvSpPr>
        <p:spPr>
          <a:xfrm>
            <a:off x="1981134" y="565661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</a:t>
            </a:r>
          </a:p>
        </p:txBody>
      </p:sp>
      <p:sp>
        <p:nvSpPr>
          <p:cNvPr id="679" name="Прямоугольник 678">
            <a:extLst>
              <a:ext uri="{FF2B5EF4-FFF2-40B4-BE49-F238E27FC236}">
                <a16:creationId xmlns:a16="http://schemas.microsoft.com/office/drawing/2014/main" id="{B92A2BBC-ADAE-4527-B68E-3161CD47D3BD}"/>
              </a:ext>
            </a:extLst>
          </p:cNvPr>
          <p:cNvSpPr/>
          <p:nvPr/>
        </p:nvSpPr>
        <p:spPr>
          <a:xfrm>
            <a:off x="1981134" y="566296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24</a:t>
            </a:r>
          </a:p>
        </p:txBody>
      </p:sp>
      <p:sp>
        <p:nvSpPr>
          <p:cNvPr id="680" name="Прямоугольник 679">
            <a:extLst>
              <a:ext uri="{FF2B5EF4-FFF2-40B4-BE49-F238E27FC236}">
                <a16:creationId xmlns:a16="http://schemas.microsoft.com/office/drawing/2014/main" id="{C8F440AA-647C-456C-8691-0F09CC9B0739}"/>
              </a:ext>
            </a:extLst>
          </p:cNvPr>
          <p:cNvSpPr/>
          <p:nvPr/>
        </p:nvSpPr>
        <p:spPr>
          <a:xfrm>
            <a:off x="1981134" y="565661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25</a:t>
            </a:r>
          </a:p>
        </p:txBody>
      </p:sp>
      <p:sp>
        <p:nvSpPr>
          <p:cNvPr id="681" name="Прямоугольник 680">
            <a:extLst>
              <a:ext uri="{FF2B5EF4-FFF2-40B4-BE49-F238E27FC236}">
                <a16:creationId xmlns:a16="http://schemas.microsoft.com/office/drawing/2014/main" id="{5BC3C44B-2B57-44A8-B508-6C97EF2C43C8}"/>
              </a:ext>
            </a:extLst>
          </p:cNvPr>
          <p:cNvSpPr/>
          <p:nvPr/>
        </p:nvSpPr>
        <p:spPr>
          <a:xfrm>
            <a:off x="1981134" y="564853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26</a:t>
            </a:r>
          </a:p>
        </p:txBody>
      </p:sp>
      <p:sp>
        <p:nvSpPr>
          <p:cNvPr id="682" name="Прямоугольник 681">
            <a:extLst>
              <a:ext uri="{FF2B5EF4-FFF2-40B4-BE49-F238E27FC236}">
                <a16:creationId xmlns:a16="http://schemas.microsoft.com/office/drawing/2014/main" id="{DCC22914-DD44-4D42-82A2-A882826EBB2D}"/>
              </a:ext>
            </a:extLst>
          </p:cNvPr>
          <p:cNvSpPr/>
          <p:nvPr/>
        </p:nvSpPr>
        <p:spPr>
          <a:xfrm>
            <a:off x="1981134" y="564853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27</a:t>
            </a:r>
          </a:p>
        </p:txBody>
      </p:sp>
      <p:sp>
        <p:nvSpPr>
          <p:cNvPr id="683" name="Прямоугольник 682">
            <a:extLst>
              <a:ext uri="{FF2B5EF4-FFF2-40B4-BE49-F238E27FC236}">
                <a16:creationId xmlns:a16="http://schemas.microsoft.com/office/drawing/2014/main" id="{D1F0D52A-2A45-43E1-836C-1EE21F4D9D7A}"/>
              </a:ext>
            </a:extLst>
          </p:cNvPr>
          <p:cNvSpPr/>
          <p:nvPr/>
        </p:nvSpPr>
        <p:spPr>
          <a:xfrm>
            <a:off x="1981134" y="564853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28</a:t>
            </a:r>
          </a:p>
        </p:txBody>
      </p:sp>
      <p:sp>
        <p:nvSpPr>
          <p:cNvPr id="684" name="Прямоугольник 683">
            <a:extLst>
              <a:ext uri="{FF2B5EF4-FFF2-40B4-BE49-F238E27FC236}">
                <a16:creationId xmlns:a16="http://schemas.microsoft.com/office/drawing/2014/main" id="{3381A8EF-4676-4919-917D-545C88DE901F}"/>
              </a:ext>
            </a:extLst>
          </p:cNvPr>
          <p:cNvSpPr/>
          <p:nvPr/>
        </p:nvSpPr>
        <p:spPr>
          <a:xfrm>
            <a:off x="1981134" y="564911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29</a:t>
            </a:r>
          </a:p>
        </p:txBody>
      </p:sp>
      <p:sp>
        <p:nvSpPr>
          <p:cNvPr id="685" name="Прямоугольник 684">
            <a:extLst>
              <a:ext uri="{FF2B5EF4-FFF2-40B4-BE49-F238E27FC236}">
                <a16:creationId xmlns:a16="http://schemas.microsoft.com/office/drawing/2014/main" id="{534E2F9E-15E8-44DB-B9E7-C09704C01FBF}"/>
              </a:ext>
            </a:extLst>
          </p:cNvPr>
          <p:cNvSpPr/>
          <p:nvPr/>
        </p:nvSpPr>
        <p:spPr>
          <a:xfrm>
            <a:off x="1981134" y="566296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r>
          </a:p>
        </p:txBody>
      </p:sp>
      <p:sp>
        <p:nvSpPr>
          <p:cNvPr id="686" name="Прямоугольник 685">
            <a:extLst>
              <a:ext uri="{FF2B5EF4-FFF2-40B4-BE49-F238E27FC236}">
                <a16:creationId xmlns:a16="http://schemas.microsoft.com/office/drawing/2014/main" id="{7CAD25FC-9941-4A0D-B263-11BECC031EA8}"/>
              </a:ext>
            </a:extLst>
          </p:cNvPr>
          <p:cNvSpPr/>
          <p:nvPr/>
        </p:nvSpPr>
        <p:spPr>
          <a:xfrm>
            <a:off x="1981134" y="566296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31</a:t>
            </a:r>
          </a:p>
        </p:txBody>
      </p:sp>
      <p:sp>
        <p:nvSpPr>
          <p:cNvPr id="687" name="Прямоугольник 686">
            <a:extLst>
              <a:ext uri="{FF2B5EF4-FFF2-40B4-BE49-F238E27FC236}">
                <a16:creationId xmlns:a16="http://schemas.microsoft.com/office/drawing/2014/main" id="{E2F5E10F-3C98-4B82-9FF5-07B456286D7D}"/>
              </a:ext>
            </a:extLst>
          </p:cNvPr>
          <p:cNvSpPr/>
          <p:nvPr/>
        </p:nvSpPr>
        <p:spPr>
          <a:xfrm>
            <a:off x="1981134" y="565642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32</a:t>
            </a:r>
          </a:p>
        </p:txBody>
      </p:sp>
      <p:sp>
        <p:nvSpPr>
          <p:cNvPr id="688" name="Прямоугольник 687">
            <a:extLst>
              <a:ext uri="{FF2B5EF4-FFF2-40B4-BE49-F238E27FC236}">
                <a16:creationId xmlns:a16="http://schemas.microsoft.com/office/drawing/2014/main" id="{FDC9588E-8A4E-414C-BD89-60F7DA895C1E}"/>
              </a:ext>
            </a:extLst>
          </p:cNvPr>
          <p:cNvSpPr/>
          <p:nvPr/>
        </p:nvSpPr>
        <p:spPr>
          <a:xfrm>
            <a:off x="1981134" y="564626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r>
          </a:p>
        </p:txBody>
      </p:sp>
      <p:sp>
        <p:nvSpPr>
          <p:cNvPr id="689" name="Прямоугольник 688">
            <a:extLst>
              <a:ext uri="{FF2B5EF4-FFF2-40B4-BE49-F238E27FC236}">
                <a16:creationId xmlns:a16="http://schemas.microsoft.com/office/drawing/2014/main" id="{70A77B5E-4848-4FFF-B3C6-27D2B4ABA181}"/>
              </a:ext>
            </a:extLst>
          </p:cNvPr>
          <p:cNvSpPr/>
          <p:nvPr/>
        </p:nvSpPr>
        <p:spPr>
          <a:xfrm>
            <a:off x="1981134" y="565297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34</a:t>
            </a:r>
          </a:p>
        </p:txBody>
      </p:sp>
      <p:sp>
        <p:nvSpPr>
          <p:cNvPr id="690" name="Прямоугольник 689">
            <a:extLst>
              <a:ext uri="{FF2B5EF4-FFF2-40B4-BE49-F238E27FC236}">
                <a16:creationId xmlns:a16="http://schemas.microsoft.com/office/drawing/2014/main" id="{46826808-21CC-4F5A-9CE7-C6D16F168C17}"/>
              </a:ext>
            </a:extLst>
          </p:cNvPr>
          <p:cNvSpPr/>
          <p:nvPr/>
        </p:nvSpPr>
        <p:spPr>
          <a:xfrm>
            <a:off x="1981134" y="564626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35</a:t>
            </a:r>
          </a:p>
        </p:txBody>
      </p:sp>
      <p:sp>
        <p:nvSpPr>
          <p:cNvPr id="691" name="TextBox 690">
            <a:extLst>
              <a:ext uri="{FF2B5EF4-FFF2-40B4-BE49-F238E27FC236}">
                <a16:creationId xmlns:a16="http://schemas.microsoft.com/office/drawing/2014/main" id="{4F06783A-038B-4AB6-8907-B972DE1F52F5}"/>
              </a:ext>
            </a:extLst>
          </p:cNvPr>
          <p:cNvSpPr txBox="1"/>
          <p:nvPr/>
        </p:nvSpPr>
        <p:spPr>
          <a:xfrm>
            <a:off x="2327463" y="5614885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13" name="Управляющая кнопка: &quot;Пустой&quot;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AC617ED-828F-4022-83AB-498A6BA1203D}"/>
              </a:ext>
            </a:extLst>
          </p:cNvPr>
          <p:cNvSpPr/>
          <p:nvPr/>
        </p:nvSpPr>
        <p:spPr>
          <a:xfrm>
            <a:off x="3413346" y="4968548"/>
            <a:ext cx="2838110" cy="289982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Показать выводы</a:t>
            </a:r>
          </a:p>
        </p:txBody>
      </p:sp>
      <p:sp>
        <p:nvSpPr>
          <p:cNvPr id="693" name="Свиток: горизонтальный 692">
            <a:extLst>
              <a:ext uri="{FF2B5EF4-FFF2-40B4-BE49-F238E27FC236}">
                <a16:creationId xmlns:a16="http://schemas.microsoft.com/office/drawing/2014/main" id="{6B092AFC-DC9F-4978-A2A9-12B34D694808}"/>
              </a:ext>
            </a:extLst>
          </p:cNvPr>
          <p:cNvSpPr/>
          <p:nvPr/>
        </p:nvSpPr>
        <p:spPr>
          <a:xfrm>
            <a:off x="3413345" y="5303877"/>
            <a:ext cx="5493526" cy="107740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 бывает однозначно существенных или несущественных факторов. Часто приходится договариваться.</a:t>
            </a:r>
            <a:endParaRPr lang="ru-RU" sz="1600" b="1" dirty="0"/>
          </a:p>
        </p:txBody>
      </p:sp>
      <p:sp>
        <p:nvSpPr>
          <p:cNvPr id="15" name="Управляющая кнопка: &quot;Пустой&quot;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4474CF-7B3D-480C-88DB-005C713D220E}"/>
              </a:ext>
            </a:extLst>
          </p:cNvPr>
          <p:cNvSpPr/>
          <p:nvPr/>
        </p:nvSpPr>
        <p:spPr>
          <a:xfrm>
            <a:off x="6307913" y="4968548"/>
            <a:ext cx="2598958" cy="285390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Следующий слайд</a:t>
            </a:r>
          </a:p>
        </p:txBody>
      </p:sp>
    </p:spTree>
    <p:extLst>
      <p:ext uri="{BB962C8B-B14F-4D97-AF65-F5344CB8AC3E}">
        <p14:creationId xmlns:p14="http://schemas.microsoft.com/office/powerpoint/2010/main" val="4776957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"/>
                            </p:stCondLst>
                            <p:childTnLst>
                              <p:par>
                                <p:cTn id="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00"/>
                            </p:stCondLst>
                            <p:childTnLst>
                              <p:par>
                                <p:cTn id="3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500"/>
                            </p:stCondLst>
                            <p:childTnLst>
                              <p:par>
                                <p:cTn id="3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500"/>
                            </p:stCondLst>
                            <p:childTnLst>
                              <p:par>
                                <p:cTn id="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00"/>
                            </p:stCondLst>
                            <p:childTnLst>
                              <p:par>
                                <p:cTn id="4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500"/>
                            </p:stCondLst>
                            <p:childTnLst>
                              <p:par>
                                <p:cTn id="4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00"/>
                            </p:stCondLst>
                            <p:childTnLst>
                              <p:par>
                                <p:cTn id="4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500"/>
                            </p:stCondLst>
                            <p:childTnLst>
                              <p:par>
                                <p:cTn id="4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00"/>
                            </p:stCondLst>
                            <p:childTnLst>
                              <p:par>
                                <p:cTn id="4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00"/>
                            </p:stCondLst>
                            <p:childTnLst>
                              <p:par>
                                <p:cTn id="4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00"/>
                            </p:stCondLst>
                            <p:childTnLst>
                              <p:par>
                                <p:cTn id="4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00"/>
                            </p:stCondLst>
                            <p:childTnLst>
                              <p:par>
                                <p:cTn id="5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00"/>
                            </p:stCondLst>
                            <p:childTnLst>
                              <p:par>
                                <p:cTn id="5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00"/>
                            </p:stCondLst>
                            <p:childTnLst>
                              <p:par>
                                <p:cTn id="5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00"/>
                            </p:stCondLst>
                            <p:childTnLst>
                              <p:par>
                                <p:cTn id="5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00"/>
                            </p:stCondLst>
                            <p:childTnLst>
                              <p:par>
                                <p:cTn id="5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500"/>
                            </p:stCondLst>
                            <p:childTnLst>
                              <p:par>
                                <p:cTn id="5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500"/>
                            </p:stCondLst>
                            <p:childTnLst>
                              <p:par>
                                <p:cTn id="5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500"/>
                            </p:stCondLst>
                            <p:childTnLst>
                              <p:par>
                                <p:cTn id="5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00"/>
                            </p:stCondLst>
                            <p:childTnLst>
                              <p:par>
                                <p:cTn id="5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500"/>
                            </p:stCondLst>
                            <p:childTnLst>
                              <p:par>
                                <p:cTn id="6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500"/>
                            </p:stCondLst>
                            <p:childTnLst>
                              <p:par>
                                <p:cTn id="6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500"/>
                            </p:stCondLst>
                            <p:childTnLst>
                              <p:par>
                                <p:cTn id="6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500"/>
                            </p:stCondLst>
                            <p:childTnLst>
                              <p:par>
                                <p:cTn id="6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500"/>
                            </p:stCondLst>
                            <p:childTnLst>
                              <p:par>
                                <p:cTn id="6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500"/>
                            </p:stCondLst>
                            <p:childTnLst>
                              <p:par>
                                <p:cTn id="6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500"/>
                            </p:stCondLst>
                            <p:childTnLst>
                              <p:par>
                                <p:cTn id="6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0" fill="hold">
                      <p:stCondLst>
                        <p:cond delay="indefinite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500"/>
                            </p:stCondLst>
                            <p:childTnLst>
                              <p:par>
                                <p:cTn id="6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500"/>
                            </p:stCondLst>
                            <p:childTnLst>
                              <p:par>
                                <p:cTn id="6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500"/>
                            </p:stCondLst>
                            <p:childTnLst>
                              <p:par>
                                <p:cTn id="7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500"/>
                            </p:stCondLst>
                            <p:childTnLst>
                              <p:par>
                                <p:cTn id="7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500"/>
                            </p:stCondLst>
                            <p:childTnLst>
                              <p:par>
                                <p:cTn id="7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500"/>
                            </p:stCondLst>
                            <p:childTnLst>
                              <p:par>
                                <p:cTn id="7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500"/>
                            </p:stCondLst>
                            <p:childTnLst>
                              <p:par>
                                <p:cTn id="7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500"/>
                            </p:stCondLst>
                            <p:childTnLst>
                              <p:par>
                                <p:cTn id="7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500"/>
                            </p:stCondLst>
                            <p:childTnLst>
                              <p:par>
                                <p:cTn id="7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1" fill="hold">
                      <p:stCondLst>
                        <p:cond delay="indefinite"/>
                      </p:stCondLst>
                      <p:childTnLst>
                        <p:par>
                          <p:cTn id="762" fill="hold">
                            <p:stCondLst>
                              <p:cond delay="0"/>
                            </p:stCondLst>
                            <p:childTnLst>
                              <p:par>
                                <p:cTn id="7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500"/>
                            </p:stCondLst>
                            <p:childTnLst>
                              <p:par>
                                <p:cTn id="7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0" fill="hold">
                      <p:stCondLst>
                        <p:cond delay="indefinite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500"/>
                            </p:stCondLst>
                            <p:childTnLst>
                              <p:par>
                                <p:cTn id="7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500"/>
                            </p:stCondLst>
                            <p:childTnLst>
                              <p:par>
                                <p:cTn id="7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8" fill="hold">
                      <p:stCondLst>
                        <p:cond delay="indefinite"/>
                      </p:stCondLst>
                      <p:childTnLst>
                        <p:par>
                          <p:cTn id="789" fill="hold">
                            <p:stCondLst>
                              <p:cond delay="0"/>
                            </p:stCondLst>
                            <p:childTnLst>
                              <p:par>
                                <p:cTn id="7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500"/>
                            </p:stCondLst>
                            <p:childTnLst>
                              <p:par>
                                <p:cTn id="7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500"/>
                            </p:stCondLst>
                            <p:childTnLst>
                              <p:par>
                                <p:cTn id="8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6" fill="hold">
                      <p:stCondLst>
                        <p:cond delay="indefinite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500"/>
                            </p:stCondLst>
                            <p:childTnLst>
                              <p:par>
                                <p:cTn id="8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500"/>
                            </p:stCondLst>
                            <p:childTnLst>
                              <p:par>
                                <p:cTn id="8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4" fill="hold">
                      <p:stCondLst>
                        <p:cond delay="indefinite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500"/>
                            </p:stCondLst>
                            <p:childTnLst>
                              <p:par>
                                <p:cTn id="8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3" fill="hold">
                      <p:stCondLst>
                        <p:cond delay="indefinite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500"/>
                            </p:stCondLst>
                            <p:childTnLst>
                              <p:par>
                                <p:cTn id="8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fill="hold">
                      <p:stCondLst>
                        <p:cond delay="indefinite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500"/>
                            </p:stCondLst>
                            <p:childTnLst>
                              <p:par>
                                <p:cTn id="8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1" fill="hold">
                      <p:stCondLst>
                        <p:cond delay="indefinite"/>
                      </p:stCondLst>
                      <p:childTnLst>
                        <p:par>
                          <p:cTn id="852" fill="hold">
                            <p:stCondLst>
                              <p:cond delay="0"/>
                            </p:stCondLst>
                            <p:childTnLst>
                              <p:par>
                                <p:cTn id="8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500"/>
                            </p:stCondLst>
                            <p:childTnLst>
                              <p:par>
                                <p:cTn id="8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0" fill="hold">
                      <p:stCondLst>
                        <p:cond delay="indefinite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500"/>
                            </p:stCondLst>
                            <p:childTnLst>
                              <p:par>
                                <p:cTn id="8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500"/>
                            </p:stCondLst>
                            <p:childTnLst>
                              <p:par>
                                <p:cTn id="8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500"/>
                            </p:stCondLst>
                            <p:childTnLst>
                              <p:par>
                                <p:cTn id="8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500"/>
                            </p:stCondLst>
                            <p:childTnLst>
                              <p:par>
                                <p:cTn id="8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6" fill="hold">
                      <p:stCondLst>
                        <p:cond delay="indefinite"/>
                      </p:stCondLst>
                      <p:childTnLst>
                        <p:par>
                          <p:cTn id="897" fill="hold">
                            <p:stCondLst>
                              <p:cond delay="0"/>
                            </p:stCondLst>
                            <p:childTnLst>
                              <p:par>
                                <p:cTn id="8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500"/>
                            </p:stCondLst>
                            <p:childTnLst>
                              <p:par>
                                <p:cTn id="9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500"/>
                            </p:stCondLst>
                            <p:childTnLst>
                              <p:par>
                                <p:cTn id="9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4" fill="hold">
                      <p:stCondLst>
                        <p:cond delay="indefinite"/>
                      </p:stCondLst>
                      <p:childTnLst>
                        <p:par>
                          <p:cTn id="915" fill="hold">
                            <p:stCondLst>
                              <p:cond delay="0"/>
                            </p:stCondLst>
                            <p:childTnLst>
                              <p:par>
                                <p:cTn id="9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500"/>
                            </p:stCondLst>
                            <p:childTnLst>
                              <p:par>
                                <p:cTn id="9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500"/>
                            </p:stCondLst>
                            <p:childTnLst>
                              <p:par>
                                <p:cTn id="9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2" fill="hold">
                      <p:stCondLst>
                        <p:cond delay="indefinite"/>
                      </p:stCondLst>
                      <p:childTnLst>
                        <p:par>
                          <p:cTn id="933" fill="hold">
                            <p:stCondLst>
                              <p:cond delay="0"/>
                            </p:stCondLst>
                            <p:childTnLst>
                              <p:par>
                                <p:cTn id="9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500"/>
                            </p:stCondLst>
                            <p:childTnLst>
                              <p:par>
                                <p:cTn id="9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500"/>
                            </p:stCondLst>
                            <p:childTnLst>
                              <p:par>
                                <p:cTn id="9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0" fill="hold">
                      <p:stCondLst>
                        <p:cond delay="indefinite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5" fill="hold">
                            <p:stCondLst>
                              <p:cond delay="500"/>
                            </p:stCondLst>
                            <p:childTnLst>
                              <p:par>
                                <p:cTn id="9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9" fill="hold">
                      <p:stCondLst>
                        <p:cond delay="indefinite"/>
                      </p:stCondLst>
                      <p:childTnLst>
                        <p:par>
                          <p:cTn id="960" fill="hold">
                            <p:stCondLst>
                              <p:cond delay="0"/>
                            </p:stCondLst>
                            <p:childTnLst>
                              <p:par>
                                <p:cTn id="9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500"/>
                            </p:stCondLst>
                            <p:childTnLst>
                              <p:par>
                                <p:cTn id="9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1000"/>
                            </p:stCondLst>
                            <p:childTnLst>
                              <p:par>
                                <p:cTn id="9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2" fill="hold">
                      <p:stCondLst>
                        <p:cond delay="indefinite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8" fill="hold">
                      <p:stCondLst>
                        <p:cond delay="0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500"/>
                            </p:stCondLst>
                            <p:childTnLst>
                              <p:par>
                                <p:cTn id="9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500"/>
                            </p:stCondLst>
                            <p:childTnLst>
                              <p:par>
                                <p:cTn id="9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6" fill="hold">
                      <p:stCondLst>
                        <p:cond delay="indefinite"/>
                      </p:stCondLst>
                      <p:childTnLst>
                        <p:par>
                          <p:cTn id="997" fill="hold">
                            <p:stCondLst>
                              <p:cond delay="0"/>
                            </p:stCondLst>
                            <p:childTnLst>
                              <p:par>
                                <p:cTn id="9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5" fill="hold">
                      <p:stCondLst>
                        <p:cond delay="indefinite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500"/>
                            </p:stCondLst>
                            <p:childTnLst>
                              <p:par>
                                <p:cTn id="10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3" fill="hold">
                      <p:stCondLst>
                        <p:cond delay="indefinite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>
                            <p:stCondLst>
                              <p:cond delay="500"/>
                            </p:stCondLst>
                            <p:childTnLst>
                              <p:par>
                                <p:cTn id="10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2" fill="hold">
                      <p:stCondLst>
                        <p:cond delay="indefinite"/>
                      </p:stCondLst>
                      <p:childTnLst>
                        <p:par>
                          <p:cTn id="1033" fill="hold">
                            <p:stCondLst>
                              <p:cond delay="0"/>
                            </p:stCondLst>
                            <p:childTnLst>
                              <p:par>
                                <p:cTn id="10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500"/>
                            </p:stCondLst>
                            <p:childTnLst>
                              <p:par>
                                <p:cTn id="10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1" fill="hold">
                      <p:stCondLst>
                        <p:cond delay="indefinite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500"/>
                            </p:stCondLst>
                            <p:childTnLst>
                              <p:par>
                                <p:cTn id="10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0" fill="hold">
                      <p:stCondLst>
                        <p:cond delay="indefinite"/>
                      </p:stCondLst>
                      <p:childTnLst>
                        <p:par>
                          <p:cTn id="1051" fill="hold">
                            <p:stCondLst>
                              <p:cond delay="0"/>
                            </p:stCondLst>
                            <p:childTnLst>
                              <p:par>
                                <p:cTn id="10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500"/>
                            </p:stCondLst>
                            <p:childTnLst>
                              <p:par>
                                <p:cTn id="10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9" fill="hold">
                      <p:stCondLst>
                        <p:cond delay="indefinite"/>
                      </p:stCondLst>
                      <p:childTnLst>
                        <p:par>
                          <p:cTn id="1060" fill="hold">
                            <p:stCondLst>
                              <p:cond delay="0"/>
                            </p:stCondLst>
                            <p:childTnLst>
                              <p:par>
                                <p:cTn id="10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500"/>
                            </p:stCondLst>
                            <p:childTnLst>
                              <p:par>
                                <p:cTn id="10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8" fill="hold">
                      <p:stCondLst>
                        <p:cond delay="indefinite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>
                            <p:stCondLst>
                              <p:cond delay="500"/>
                            </p:stCondLst>
                            <p:childTnLst>
                              <p:par>
                                <p:cTn id="10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7" fill="hold">
                      <p:stCondLst>
                        <p:cond delay="indefinite"/>
                      </p:stCondLst>
                      <p:childTnLst>
                        <p:par>
                          <p:cTn id="1078" fill="hold">
                            <p:stCondLst>
                              <p:cond delay="0"/>
                            </p:stCondLst>
                            <p:childTnLst>
                              <p:par>
                                <p:cTn id="10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2" fill="hold">
                            <p:stCondLst>
                              <p:cond delay="500"/>
                            </p:stCondLst>
                            <p:childTnLst>
                              <p:par>
                                <p:cTn id="10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6" fill="hold">
                      <p:stCondLst>
                        <p:cond delay="indefinite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500"/>
                            </p:stCondLst>
                            <p:childTnLst>
                              <p:par>
                                <p:cTn id="10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5" fill="hold">
                      <p:stCondLst>
                        <p:cond delay="indefinite"/>
                      </p:stCondLst>
                      <p:childTnLst>
                        <p:par>
                          <p:cTn id="1096" fill="hold">
                            <p:stCondLst>
                              <p:cond delay="0"/>
                            </p:stCondLst>
                            <p:childTnLst>
                              <p:par>
                                <p:cTn id="10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4" fill="hold">
                      <p:stCondLst>
                        <p:cond delay="indefinite"/>
                      </p:stCondLst>
                      <p:childTnLst>
                        <p:par>
                          <p:cTn id="1105" fill="hold">
                            <p:stCondLst>
                              <p:cond delay="0"/>
                            </p:stCondLst>
                            <p:childTnLst>
                              <p:par>
                                <p:cTn id="1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3" fill="hold">
                      <p:stCondLst>
                        <p:cond delay="indefinite"/>
                      </p:stCondLst>
                      <p:childTnLst>
                        <p:par>
                          <p:cTn id="1114" fill="hold">
                            <p:stCondLst>
                              <p:cond delay="0"/>
                            </p:stCondLst>
                            <p:childTnLst>
                              <p:par>
                                <p:cTn id="1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2" fill="hold">
                      <p:stCondLst>
                        <p:cond delay="indefinite"/>
                      </p:stCondLst>
                      <p:childTnLst>
                        <p:par>
                          <p:cTn id="1123" fill="hold">
                            <p:stCondLst>
                              <p:cond delay="0"/>
                            </p:stCondLst>
                            <p:childTnLst>
                              <p:par>
                                <p:cTn id="1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1" fill="hold">
                      <p:stCondLst>
                        <p:cond delay="indefinite"/>
                      </p:stCondLst>
                      <p:childTnLst>
                        <p:par>
                          <p:cTn id="1132" fill="hold">
                            <p:stCondLst>
                              <p:cond delay="0"/>
                            </p:stCondLst>
                            <p:childTnLst>
                              <p:par>
                                <p:cTn id="1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0" fill="hold">
                      <p:stCondLst>
                        <p:cond delay="indefinite"/>
                      </p:stCondLst>
                      <p:childTnLst>
                        <p:par>
                          <p:cTn id="1141" fill="hold">
                            <p:stCondLst>
                              <p:cond delay="0"/>
                            </p:stCondLst>
                            <p:childTnLst>
                              <p:par>
                                <p:cTn id="1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9" fill="hold">
                      <p:stCondLst>
                        <p:cond delay="indefinite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8" fill="hold">
                      <p:stCondLst>
                        <p:cond delay="indefinite"/>
                      </p:stCondLst>
                      <p:childTnLst>
                        <p:par>
                          <p:cTn id="1159" fill="hold">
                            <p:stCondLst>
                              <p:cond delay="0"/>
                            </p:stCondLst>
                            <p:childTnLst>
                              <p:par>
                                <p:cTn id="1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6" fill="hold">
                      <p:stCondLst>
                        <p:cond delay="indefinite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5" fill="hold">
                      <p:stCondLst>
                        <p:cond delay="indefinite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4" fill="hold">
                      <p:stCondLst>
                        <p:cond delay="indefinite"/>
                      </p:stCondLst>
                      <p:childTnLst>
                        <p:par>
                          <p:cTn id="1195" fill="hold">
                            <p:stCondLst>
                              <p:cond delay="0"/>
                            </p:stCondLst>
                            <p:childTnLst>
                              <p:par>
                                <p:cTn id="1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3" fill="hold">
                      <p:stCondLst>
                        <p:cond delay="indefinite"/>
                      </p:stCondLst>
                      <p:childTnLst>
                        <p:par>
                          <p:cTn id="1204" fill="hold">
                            <p:stCondLst>
                              <p:cond delay="0"/>
                            </p:stCondLst>
                            <p:childTnLst>
                              <p:par>
                                <p:cTn id="1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8" fill="hold">
                            <p:stCondLst>
                              <p:cond delay="500"/>
                            </p:stCondLst>
                            <p:childTnLst>
                              <p:par>
                                <p:cTn id="1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2" fill="hold">
                      <p:stCondLst>
                        <p:cond delay="indefinite"/>
                      </p:stCondLst>
                      <p:childTnLst>
                        <p:par>
                          <p:cTn id="1213" fill="hold">
                            <p:stCondLst>
                              <p:cond delay="0"/>
                            </p:stCondLst>
                            <p:childTnLst>
                              <p:par>
                                <p:cTn id="12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7" fill="hold">
                            <p:stCondLst>
                              <p:cond delay="500"/>
                            </p:stCondLst>
                            <p:childTnLst>
                              <p:par>
                                <p:cTn id="1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1" fill="hold">
                      <p:stCondLst>
                        <p:cond delay="indefinite"/>
                      </p:stCondLst>
                      <p:childTnLst>
                        <p:par>
                          <p:cTn id="1222" fill="hold">
                            <p:stCondLst>
                              <p:cond delay="0"/>
                            </p:stCondLst>
                            <p:childTnLst>
                              <p:par>
                                <p:cTn id="1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0" fill="hold">
                      <p:stCondLst>
                        <p:cond delay="indefinite"/>
                      </p:stCondLst>
                      <p:childTnLst>
                        <p:par>
                          <p:cTn id="1231" fill="hold">
                            <p:stCondLst>
                              <p:cond delay="0"/>
                            </p:stCondLst>
                            <p:childTnLst>
                              <p:par>
                                <p:cTn id="12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5" fill="hold">
                            <p:stCondLst>
                              <p:cond delay="500"/>
                            </p:stCondLst>
                            <p:childTnLst>
                              <p:par>
                                <p:cTn id="1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9" fill="hold">
                      <p:stCondLst>
                        <p:cond delay="indefinite"/>
                      </p:stCondLst>
                      <p:childTnLst>
                        <p:par>
                          <p:cTn id="1240" fill="hold">
                            <p:stCondLst>
                              <p:cond delay="0"/>
                            </p:stCondLst>
                            <p:childTnLst>
                              <p:par>
                                <p:cTn id="1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4" fill="hold">
                            <p:stCondLst>
                              <p:cond delay="500"/>
                            </p:stCondLst>
                            <p:childTnLst>
                              <p:par>
                                <p:cTn id="1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8" fill="hold">
                      <p:stCondLst>
                        <p:cond delay="indefinite"/>
                      </p:stCondLst>
                      <p:childTnLst>
                        <p:par>
                          <p:cTn id="1249" fill="hold">
                            <p:stCondLst>
                              <p:cond delay="0"/>
                            </p:stCondLst>
                            <p:childTnLst>
                              <p:par>
                                <p:cTn id="1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3" fill="hold">
                            <p:stCondLst>
                              <p:cond delay="500"/>
                            </p:stCondLst>
                            <p:childTnLst>
                              <p:par>
                                <p:cTn id="1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7" fill="hold">
                      <p:stCondLst>
                        <p:cond delay="indefinite"/>
                      </p:stCondLst>
                      <p:childTnLst>
                        <p:par>
                          <p:cTn id="1258" fill="hold">
                            <p:stCondLst>
                              <p:cond delay="0"/>
                            </p:stCondLst>
                            <p:childTnLst>
                              <p:par>
                                <p:cTn id="12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2" fill="hold">
                            <p:stCondLst>
                              <p:cond delay="500"/>
                            </p:stCondLst>
                            <p:childTnLst>
                              <p:par>
                                <p:cTn id="12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6" fill="hold">
                      <p:stCondLst>
                        <p:cond delay="indefinite"/>
                      </p:stCondLst>
                      <p:childTnLst>
                        <p:par>
                          <p:cTn id="1267" fill="hold">
                            <p:stCondLst>
                              <p:cond delay="0"/>
                            </p:stCondLst>
                            <p:childTnLst>
                              <p:par>
                                <p:cTn id="12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1" fill="hold">
                            <p:stCondLst>
                              <p:cond delay="500"/>
                            </p:stCondLst>
                            <p:childTnLst>
                              <p:par>
                                <p:cTn id="1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5" fill="hold">
                      <p:stCondLst>
                        <p:cond delay="indefinite"/>
                      </p:stCondLst>
                      <p:childTnLst>
                        <p:par>
                          <p:cTn id="1276" fill="hold">
                            <p:stCondLst>
                              <p:cond delay="0"/>
                            </p:stCondLst>
                            <p:childTnLst>
                              <p:par>
                                <p:cTn id="12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0" fill="hold">
                            <p:stCondLst>
                              <p:cond delay="500"/>
                            </p:stCondLst>
                            <p:childTnLst>
                              <p:par>
                                <p:cTn id="1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4" fill="hold">
                      <p:stCondLst>
                        <p:cond delay="indefinite"/>
                      </p:stCondLst>
                      <p:childTnLst>
                        <p:par>
                          <p:cTn id="1285" fill="hold">
                            <p:stCondLst>
                              <p:cond delay="0"/>
                            </p:stCondLst>
                            <p:childTnLst>
                              <p:par>
                                <p:cTn id="12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9" fill="hold">
                            <p:stCondLst>
                              <p:cond delay="500"/>
                            </p:stCondLst>
                            <p:childTnLst>
                              <p:par>
                                <p:cTn id="1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7" fill="hold">
                      <p:stCondLst>
                        <p:cond delay="indefinite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0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3" fill="hold">
                      <p:stCondLst>
                        <p:cond delay="0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8" fill="hold">
                            <p:stCondLst>
                              <p:cond delay="500"/>
                            </p:stCondLst>
                            <p:childTnLst>
                              <p:par>
                                <p:cTn id="1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2" fill="hold">
                      <p:stCondLst>
                        <p:cond delay="indefinite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7" fill="hold">
                            <p:stCondLst>
                              <p:cond delay="500"/>
                            </p:stCondLst>
                            <p:childTnLst>
                              <p:par>
                                <p:cTn id="1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1" fill="hold">
                      <p:stCondLst>
                        <p:cond delay="indefinite"/>
                      </p:stCondLst>
                      <p:childTnLst>
                        <p:par>
                          <p:cTn id="1322" fill="hold">
                            <p:stCondLst>
                              <p:cond delay="0"/>
                            </p:stCondLst>
                            <p:childTnLst>
                              <p:par>
                                <p:cTn id="13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6" fill="hold">
                            <p:stCondLst>
                              <p:cond delay="500"/>
                            </p:stCondLst>
                            <p:childTnLst>
                              <p:par>
                                <p:cTn id="13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0" fill="hold">
                      <p:stCondLst>
                        <p:cond delay="indefinite"/>
                      </p:stCondLst>
                      <p:childTnLst>
                        <p:par>
                          <p:cTn id="1331" fill="hold">
                            <p:stCondLst>
                              <p:cond delay="0"/>
                            </p:stCondLst>
                            <p:childTnLst>
                              <p:par>
                                <p:cTn id="13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9" fill="hold">
                      <p:stCondLst>
                        <p:cond delay="indefinite"/>
                      </p:stCondLst>
                      <p:childTnLst>
                        <p:par>
                          <p:cTn id="1340" fill="hold">
                            <p:stCondLst>
                              <p:cond delay="0"/>
                            </p:stCondLst>
                            <p:childTnLst>
                              <p:par>
                                <p:cTn id="13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4" fill="hold">
                            <p:stCondLst>
                              <p:cond delay="500"/>
                            </p:stCondLst>
                            <p:childTnLst>
                              <p:par>
                                <p:cTn id="13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8" fill="hold">
                      <p:stCondLst>
                        <p:cond delay="indefinite"/>
                      </p:stCondLst>
                      <p:childTnLst>
                        <p:par>
                          <p:cTn id="1349" fill="hold">
                            <p:stCondLst>
                              <p:cond delay="0"/>
                            </p:stCondLst>
                            <p:childTnLst>
                              <p:par>
                                <p:cTn id="13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3" fill="hold">
                            <p:stCondLst>
                              <p:cond delay="500"/>
                            </p:stCondLst>
                            <p:childTnLst>
                              <p:par>
                                <p:cTn id="1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7" fill="hold">
                      <p:stCondLst>
                        <p:cond delay="indefinite"/>
                      </p:stCondLst>
                      <p:childTnLst>
                        <p:par>
                          <p:cTn id="1358" fill="hold">
                            <p:stCondLst>
                              <p:cond delay="0"/>
                            </p:stCondLst>
                            <p:childTnLst>
                              <p:par>
                                <p:cTn id="13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2" fill="hold">
                            <p:stCondLst>
                              <p:cond delay="500"/>
                            </p:stCondLst>
                            <p:childTnLst>
                              <p:par>
                                <p:cTn id="1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6" fill="hold">
                      <p:stCondLst>
                        <p:cond delay="indefinite"/>
                      </p:stCondLst>
                      <p:childTnLst>
                        <p:par>
                          <p:cTn id="1367" fill="hold">
                            <p:stCondLst>
                              <p:cond delay="0"/>
                            </p:stCondLst>
                            <p:childTnLst>
                              <p:par>
                                <p:cTn id="13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1" fill="hold">
                            <p:stCondLst>
                              <p:cond delay="500"/>
                            </p:stCondLst>
                            <p:childTnLst>
                              <p:par>
                                <p:cTn id="13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5" fill="hold">
                      <p:stCondLst>
                        <p:cond delay="indefinite"/>
                      </p:stCondLst>
                      <p:childTnLst>
                        <p:par>
                          <p:cTn id="1376" fill="hold">
                            <p:stCondLst>
                              <p:cond delay="0"/>
                            </p:stCondLst>
                            <p:childTnLst>
                              <p:par>
                                <p:cTn id="13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0" fill="hold">
                            <p:stCondLst>
                              <p:cond delay="500"/>
                            </p:stCondLst>
                            <p:childTnLst>
                              <p:par>
                                <p:cTn id="1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4" fill="hold">
                      <p:stCondLst>
                        <p:cond delay="indefinite"/>
                      </p:stCondLst>
                      <p:childTnLst>
                        <p:par>
                          <p:cTn id="1385" fill="hold">
                            <p:stCondLst>
                              <p:cond delay="0"/>
                            </p:stCondLst>
                            <p:childTnLst>
                              <p:par>
                                <p:cTn id="13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9" fill="hold">
                            <p:stCondLst>
                              <p:cond delay="500"/>
                            </p:stCondLst>
                            <p:childTnLst>
                              <p:par>
                                <p:cTn id="1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3" fill="hold">
                      <p:stCondLst>
                        <p:cond delay="indefinite"/>
                      </p:stCondLst>
                      <p:childTnLst>
                        <p:par>
                          <p:cTn id="1394" fill="hold">
                            <p:stCondLst>
                              <p:cond delay="0"/>
                            </p:stCondLst>
                            <p:childTnLst>
                              <p:par>
                                <p:cTn id="13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2" fill="hold">
                      <p:stCondLst>
                        <p:cond delay="indefinite"/>
                      </p:stCondLst>
                      <p:childTnLst>
                        <p:par>
                          <p:cTn id="1403" fill="hold">
                            <p:stCondLst>
                              <p:cond delay="0"/>
                            </p:stCondLst>
                            <p:childTnLst>
                              <p:par>
                                <p:cTn id="14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7" fill="hold">
                            <p:stCondLst>
                              <p:cond delay="500"/>
                            </p:stCondLst>
                            <p:childTnLst>
                              <p:par>
                                <p:cTn id="14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1" fill="hold">
                      <p:stCondLst>
                        <p:cond delay="indefinite"/>
                      </p:stCondLst>
                      <p:childTnLst>
                        <p:par>
                          <p:cTn id="1412" fill="hold">
                            <p:stCondLst>
                              <p:cond delay="0"/>
                            </p:stCondLst>
                            <p:childTnLst>
                              <p:par>
                                <p:cTn id="14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6" fill="hold">
                            <p:stCondLst>
                              <p:cond delay="500"/>
                            </p:stCondLst>
                            <p:childTnLst>
                              <p:par>
                                <p:cTn id="14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0" fill="hold">
                      <p:stCondLst>
                        <p:cond delay="indefinite"/>
                      </p:stCondLst>
                      <p:childTnLst>
                        <p:par>
                          <p:cTn id="1421" fill="hold">
                            <p:stCondLst>
                              <p:cond delay="0"/>
                            </p:stCondLst>
                            <p:childTnLst>
                              <p:par>
                                <p:cTn id="14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5" fill="hold">
                            <p:stCondLst>
                              <p:cond delay="500"/>
                            </p:stCondLst>
                            <p:childTnLst>
                              <p:par>
                                <p:cTn id="14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9" fill="hold">
                      <p:stCondLst>
                        <p:cond delay="indefinite"/>
                      </p:stCondLst>
                      <p:childTnLst>
                        <p:par>
                          <p:cTn id="1430" fill="hold">
                            <p:stCondLst>
                              <p:cond delay="0"/>
                            </p:stCondLst>
                            <p:childTnLst>
                              <p:par>
                                <p:cTn id="14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4" fill="hold">
                            <p:stCondLst>
                              <p:cond delay="500"/>
                            </p:stCondLst>
                            <p:childTnLst>
                              <p:par>
                                <p:cTn id="14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8" fill="hold">
                      <p:stCondLst>
                        <p:cond delay="indefinite"/>
                      </p:stCondLst>
                      <p:childTnLst>
                        <p:par>
                          <p:cTn id="1439" fill="hold">
                            <p:stCondLst>
                              <p:cond delay="0"/>
                            </p:stCondLst>
                            <p:childTnLst>
                              <p:par>
                                <p:cTn id="14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7" fill="hold">
                      <p:stCondLst>
                        <p:cond delay="indefinite"/>
                      </p:stCondLst>
                      <p:childTnLst>
                        <p:par>
                          <p:cTn id="1448" fill="hold">
                            <p:stCondLst>
                              <p:cond delay="0"/>
                            </p:stCondLst>
                            <p:childTnLst>
                              <p:par>
                                <p:cTn id="14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2" fill="hold">
                            <p:stCondLst>
                              <p:cond delay="500"/>
                            </p:stCondLst>
                            <p:childTnLst>
                              <p:par>
                                <p:cTn id="14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1" fill="hold">
                            <p:stCondLst>
                              <p:cond delay="500"/>
                            </p:stCondLst>
                            <p:childTnLst>
                              <p:par>
                                <p:cTn id="14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5" fill="hold">
                      <p:stCondLst>
                        <p:cond delay="indefinite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0" fill="hold">
                            <p:stCondLst>
                              <p:cond delay="500"/>
                            </p:stCondLst>
                            <p:childTnLst>
                              <p:par>
                                <p:cTn id="1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4" fill="hold">
                      <p:stCondLst>
                        <p:cond delay="indefinite"/>
                      </p:stCondLst>
                      <p:childTnLst>
                        <p:par>
                          <p:cTn id="1475" fill="hold">
                            <p:stCondLst>
                              <p:cond delay="0"/>
                            </p:stCondLst>
                            <p:childTnLst>
                              <p:par>
                                <p:cTn id="14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9" fill="hold">
                            <p:stCondLst>
                              <p:cond delay="500"/>
                            </p:stCondLst>
                            <p:childTnLst>
                              <p:par>
                                <p:cTn id="14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3" fill="hold">
                      <p:stCondLst>
                        <p:cond delay="indefinite"/>
                      </p:stCondLst>
                      <p:childTnLst>
                        <p:par>
                          <p:cTn id="1484" fill="hold">
                            <p:stCondLst>
                              <p:cond delay="0"/>
                            </p:stCondLst>
                            <p:childTnLst>
                              <p:par>
                                <p:cTn id="14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8" fill="hold">
                            <p:stCondLst>
                              <p:cond delay="500"/>
                            </p:stCondLst>
                            <p:childTnLst>
                              <p:par>
                                <p:cTn id="14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2" fill="hold">
                      <p:stCondLst>
                        <p:cond delay="indefinite"/>
                      </p:stCondLst>
                      <p:childTnLst>
                        <p:par>
                          <p:cTn id="1493" fill="hold">
                            <p:stCondLst>
                              <p:cond delay="0"/>
                            </p:stCondLst>
                            <p:childTnLst>
                              <p:par>
                                <p:cTn id="14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7" fill="hold">
                            <p:stCondLst>
                              <p:cond delay="500"/>
                            </p:stCondLst>
                            <p:childTnLst>
                              <p:par>
                                <p:cTn id="14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1" fill="hold">
                      <p:stCondLst>
                        <p:cond delay="indefinite"/>
                      </p:stCondLst>
                      <p:childTnLst>
                        <p:par>
                          <p:cTn id="1502" fill="hold">
                            <p:stCondLst>
                              <p:cond delay="0"/>
                            </p:stCondLst>
                            <p:childTnLst>
                              <p:par>
                                <p:cTn id="15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6" fill="hold">
                            <p:stCondLst>
                              <p:cond delay="500"/>
                            </p:stCondLst>
                            <p:childTnLst>
                              <p:par>
                                <p:cTn id="15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0" fill="hold">
                      <p:stCondLst>
                        <p:cond delay="indefinite"/>
                      </p:stCondLst>
                      <p:childTnLst>
                        <p:par>
                          <p:cTn id="1511" fill="hold">
                            <p:stCondLst>
                              <p:cond delay="0"/>
                            </p:stCondLst>
                            <p:childTnLst>
                              <p:par>
                                <p:cTn id="15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5" fill="hold">
                            <p:stCondLst>
                              <p:cond delay="500"/>
                            </p:stCondLst>
                            <p:childTnLst>
                              <p:par>
                                <p:cTn id="15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9" fill="hold">
                      <p:stCondLst>
                        <p:cond delay="indefinite"/>
                      </p:stCondLst>
                      <p:childTnLst>
                        <p:par>
                          <p:cTn id="1520" fill="hold">
                            <p:stCondLst>
                              <p:cond delay="0"/>
                            </p:stCondLst>
                            <p:childTnLst>
                              <p:par>
                                <p:cTn id="15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4" fill="hold">
                            <p:stCondLst>
                              <p:cond delay="500"/>
                            </p:stCondLst>
                            <p:childTnLst>
                              <p:par>
                                <p:cTn id="15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8" fill="hold">
                      <p:stCondLst>
                        <p:cond delay="indefinite"/>
                      </p:stCondLst>
                      <p:childTnLst>
                        <p:par>
                          <p:cTn id="1529" fill="hold">
                            <p:stCondLst>
                              <p:cond delay="0"/>
                            </p:stCondLst>
                            <p:childTnLst>
                              <p:par>
                                <p:cTn id="15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3" fill="hold">
                            <p:stCondLst>
                              <p:cond delay="500"/>
                            </p:stCondLst>
                            <p:childTnLst>
                              <p:par>
                                <p:cTn id="15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7" fill="hold">
                      <p:stCondLst>
                        <p:cond delay="indefinite"/>
                      </p:stCondLst>
                      <p:childTnLst>
                        <p:par>
                          <p:cTn id="1538" fill="hold">
                            <p:stCondLst>
                              <p:cond delay="0"/>
                            </p:stCondLst>
                            <p:childTnLst>
                              <p:par>
                                <p:cTn id="15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2" fill="hold">
                            <p:stCondLst>
                              <p:cond delay="500"/>
                            </p:stCondLst>
                            <p:childTnLst>
                              <p:par>
                                <p:cTn id="15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6" fill="hold">
                      <p:stCondLst>
                        <p:cond delay="indefinite"/>
                      </p:stCondLst>
                      <p:childTnLst>
                        <p:par>
                          <p:cTn id="1547" fill="hold">
                            <p:stCondLst>
                              <p:cond delay="0"/>
                            </p:stCondLst>
                            <p:childTnLst>
                              <p:par>
                                <p:cTn id="15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5" fill="hold">
                      <p:stCondLst>
                        <p:cond delay="indefinite"/>
                      </p:stCondLst>
                      <p:childTnLst>
                        <p:par>
                          <p:cTn id="1556" fill="hold">
                            <p:stCondLst>
                              <p:cond delay="0"/>
                            </p:stCondLst>
                            <p:childTnLst>
                              <p:par>
                                <p:cTn id="15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0" fill="hold">
                            <p:stCondLst>
                              <p:cond delay="500"/>
                            </p:stCondLst>
                            <p:childTnLst>
                              <p:par>
                                <p:cTn id="15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4" fill="hold">
                      <p:stCondLst>
                        <p:cond delay="indefinite"/>
                      </p:stCondLst>
                      <p:childTnLst>
                        <p:par>
                          <p:cTn id="1565" fill="hold">
                            <p:stCondLst>
                              <p:cond delay="0"/>
                            </p:stCondLst>
                            <p:childTnLst>
                              <p:par>
                                <p:cTn id="15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9" fill="hold">
                            <p:stCondLst>
                              <p:cond delay="500"/>
                            </p:stCondLst>
                            <p:childTnLst>
                              <p:par>
                                <p:cTn id="15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3" fill="hold">
                      <p:stCondLst>
                        <p:cond delay="indefinite"/>
                      </p:stCondLst>
                      <p:childTnLst>
                        <p:par>
                          <p:cTn id="1574" fill="hold">
                            <p:stCondLst>
                              <p:cond delay="0"/>
                            </p:stCondLst>
                            <p:childTnLst>
                              <p:par>
                                <p:cTn id="15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8" fill="hold">
                            <p:stCondLst>
                              <p:cond delay="500"/>
                            </p:stCondLst>
                            <p:childTnLst>
                              <p:par>
                                <p:cTn id="15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2" fill="hold">
                      <p:stCondLst>
                        <p:cond delay="indefinite"/>
                      </p:stCondLst>
                      <p:childTnLst>
                        <p:par>
                          <p:cTn id="1583" fill="hold">
                            <p:stCondLst>
                              <p:cond delay="0"/>
                            </p:stCondLst>
                            <p:childTnLst>
                              <p:par>
                                <p:cTn id="15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1" fill="hold">
                      <p:stCondLst>
                        <p:cond delay="indefinite"/>
                      </p:stCondLst>
                      <p:childTnLst>
                        <p:par>
                          <p:cTn id="1592" fill="hold">
                            <p:stCondLst>
                              <p:cond delay="0"/>
                            </p:stCondLst>
                            <p:childTnLst>
                              <p:par>
                                <p:cTn id="15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6" fill="hold">
                            <p:stCondLst>
                              <p:cond delay="500"/>
                            </p:stCondLst>
                            <p:childTnLst>
                              <p:par>
                                <p:cTn id="15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0" fill="hold">
                      <p:stCondLst>
                        <p:cond delay="indefinite"/>
                      </p:stCondLst>
                      <p:childTnLst>
                        <p:par>
                          <p:cTn id="1601" fill="hold">
                            <p:stCondLst>
                              <p:cond delay="0"/>
                            </p:stCondLst>
                            <p:childTnLst>
                              <p:par>
                                <p:cTn id="16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5" fill="hold">
                            <p:stCondLst>
                              <p:cond delay="500"/>
                            </p:stCondLst>
                            <p:childTnLst>
                              <p:par>
                                <p:cTn id="16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4" fill="hold">
                            <p:stCondLst>
                              <p:cond delay="500"/>
                            </p:stCondLst>
                            <p:childTnLst>
                              <p:par>
                                <p:cTn id="16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2" fill="hold">
                      <p:stCondLst>
                        <p:cond delay="indefinite"/>
                      </p:stCondLst>
                      <p:childTnLst>
                        <p:par>
                          <p:cTn id="1623" fill="hold">
                            <p:stCondLst>
                              <p:cond delay="0"/>
                            </p:stCondLst>
                            <p:childTnLst>
                              <p:par>
                                <p:cTn id="16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8" fill="hold">
                      <p:stCondLst>
                        <p:cond delay="0"/>
                      </p:stCondLst>
                      <p:childTnLst>
                        <p:par>
                          <p:cTn id="1629" fill="hold">
                            <p:stCondLst>
                              <p:cond delay="0"/>
                            </p:stCondLst>
                            <p:childTnLst>
                              <p:par>
                                <p:cTn id="16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3" fill="hold">
                            <p:stCondLst>
                              <p:cond delay="500"/>
                            </p:stCondLst>
                            <p:childTnLst>
                              <p:par>
                                <p:cTn id="16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7" fill="hold">
                      <p:stCondLst>
                        <p:cond delay="indefinite"/>
                      </p:stCondLst>
                      <p:childTnLst>
                        <p:par>
                          <p:cTn id="1638" fill="hold">
                            <p:stCondLst>
                              <p:cond delay="0"/>
                            </p:stCondLst>
                            <p:childTnLst>
                              <p:par>
                                <p:cTn id="16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2" fill="hold">
                            <p:stCondLst>
                              <p:cond delay="500"/>
                            </p:stCondLst>
                            <p:childTnLst>
                              <p:par>
                                <p:cTn id="16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6" fill="hold">
                      <p:stCondLst>
                        <p:cond delay="indefinite"/>
                      </p:stCondLst>
                      <p:childTnLst>
                        <p:par>
                          <p:cTn id="1647" fill="hold">
                            <p:stCondLst>
                              <p:cond delay="0"/>
                            </p:stCondLst>
                            <p:childTnLst>
                              <p:par>
                                <p:cTn id="16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1" fill="hold">
                            <p:stCondLst>
                              <p:cond delay="500"/>
                            </p:stCondLst>
                            <p:childTnLst>
                              <p:par>
                                <p:cTn id="16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5" fill="hold">
                      <p:stCondLst>
                        <p:cond delay="indefinite"/>
                      </p:stCondLst>
                      <p:childTnLst>
                        <p:par>
                          <p:cTn id="1656" fill="hold">
                            <p:stCondLst>
                              <p:cond delay="0"/>
                            </p:stCondLst>
                            <p:childTnLst>
                              <p:par>
                                <p:cTn id="16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4" fill="hold">
                      <p:stCondLst>
                        <p:cond delay="indefinite"/>
                      </p:stCondLst>
                      <p:childTnLst>
                        <p:par>
                          <p:cTn id="1665" fill="hold">
                            <p:stCondLst>
                              <p:cond delay="0"/>
                            </p:stCondLst>
                            <p:childTnLst>
                              <p:par>
                                <p:cTn id="16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9" fill="hold">
                            <p:stCondLst>
                              <p:cond delay="500"/>
                            </p:stCondLst>
                            <p:childTnLst>
                              <p:par>
                                <p:cTn id="16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3" fill="hold">
                      <p:stCondLst>
                        <p:cond delay="indefinite"/>
                      </p:stCondLst>
                      <p:childTnLst>
                        <p:par>
                          <p:cTn id="1674" fill="hold">
                            <p:stCondLst>
                              <p:cond delay="0"/>
                            </p:stCondLst>
                            <p:childTnLst>
                              <p:par>
                                <p:cTn id="16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8" fill="hold">
                            <p:stCondLst>
                              <p:cond delay="500"/>
                            </p:stCondLst>
                            <p:childTnLst>
                              <p:par>
                                <p:cTn id="16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2" fill="hold">
                      <p:stCondLst>
                        <p:cond delay="indefinite"/>
                      </p:stCondLst>
                      <p:childTnLst>
                        <p:par>
                          <p:cTn id="1683" fill="hold">
                            <p:stCondLst>
                              <p:cond delay="0"/>
                            </p:stCondLst>
                            <p:childTnLst>
                              <p:par>
                                <p:cTn id="16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1" fill="hold">
                      <p:stCondLst>
                        <p:cond delay="indefinite"/>
                      </p:stCondLst>
                      <p:childTnLst>
                        <p:par>
                          <p:cTn id="1692" fill="hold">
                            <p:stCondLst>
                              <p:cond delay="0"/>
                            </p:stCondLst>
                            <p:childTnLst>
                              <p:par>
                                <p:cTn id="16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6" fill="hold">
                            <p:stCondLst>
                              <p:cond delay="500"/>
                            </p:stCondLst>
                            <p:childTnLst>
                              <p:par>
                                <p:cTn id="16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0" fill="hold">
                      <p:stCondLst>
                        <p:cond delay="indefinite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5" fill="hold">
                            <p:stCondLst>
                              <p:cond delay="500"/>
                            </p:stCondLst>
                            <p:childTnLst>
                              <p:par>
                                <p:cTn id="17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9" fill="hold">
                      <p:stCondLst>
                        <p:cond delay="indefinite"/>
                      </p:stCondLst>
                      <p:childTnLst>
                        <p:par>
                          <p:cTn id="1710" fill="hold">
                            <p:stCondLst>
                              <p:cond delay="0"/>
                            </p:stCondLst>
                            <p:childTnLst>
                              <p:par>
                                <p:cTn id="17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4" fill="hold">
                            <p:stCondLst>
                              <p:cond delay="500"/>
                            </p:stCondLst>
                            <p:childTnLst>
                              <p:par>
                                <p:cTn id="17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8" fill="hold">
                      <p:stCondLst>
                        <p:cond delay="indefinite"/>
                      </p:stCondLst>
                      <p:childTnLst>
                        <p:par>
                          <p:cTn id="1719" fill="hold">
                            <p:stCondLst>
                              <p:cond delay="0"/>
                            </p:stCondLst>
                            <p:childTnLst>
                              <p:par>
                                <p:cTn id="17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3" fill="hold">
                            <p:stCondLst>
                              <p:cond delay="500"/>
                            </p:stCondLst>
                            <p:childTnLst>
                              <p:par>
                                <p:cTn id="17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7" fill="hold">
                      <p:stCondLst>
                        <p:cond delay="indefinite"/>
                      </p:stCondLst>
                      <p:childTnLst>
                        <p:par>
                          <p:cTn id="1728" fill="hold">
                            <p:stCondLst>
                              <p:cond delay="0"/>
                            </p:stCondLst>
                            <p:childTnLst>
                              <p:par>
                                <p:cTn id="17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6" fill="hold">
                      <p:stCondLst>
                        <p:cond delay="indefinite"/>
                      </p:stCondLst>
                      <p:childTnLst>
                        <p:par>
                          <p:cTn id="1737" fill="hold">
                            <p:stCondLst>
                              <p:cond delay="0"/>
                            </p:stCondLst>
                            <p:childTnLst>
                              <p:par>
                                <p:cTn id="17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1" fill="hold">
                            <p:stCondLst>
                              <p:cond delay="500"/>
                            </p:stCondLst>
                            <p:childTnLst>
                              <p:par>
                                <p:cTn id="17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5" fill="hold">
                      <p:stCondLst>
                        <p:cond delay="indefinite"/>
                      </p:stCondLst>
                      <p:childTnLst>
                        <p:par>
                          <p:cTn id="1746" fill="hold">
                            <p:stCondLst>
                              <p:cond delay="0"/>
                            </p:stCondLst>
                            <p:childTnLst>
                              <p:par>
                                <p:cTn id="17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0" fill="hold">
                            <p:stCondLst>
                              <p:cond delay="500"/>
                            </p:stCondLst>
                            <p:childTnLst>
                              <p:par>
                                <p:cTn id="17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4" fill="hold">
                      <p:stCondLst>
                        <p:cond delay="indefinite"/>
                      </p:stCondLst>
                      <p:childTnLst>
                        <p:par>
                          <p:cTn id="1755" fill="hold">
                            <p:stCondLst>
                              <p:cond delay="0"/>
                            </p:stCondLst>
                            <p:childTnLst>
                              <p:par>
                                <p:cTn id="17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9" fill="hold">
                            <p:stCondLst>
                              <p:cond delay="500"/>
                            </p:stCondLst>
                            <p:childTnLst>
                              <p:par>
                                <p:cTn id="17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3" fill="hold">
                      <p:stCondLst>
                        <p:cond delay="indefinite"/>
                      </p:stCondLst>
                      <p:childTnLst>
                        <p:par>
                          <p:cTn id="1764" fill="hold">
                            <p:stCondLst>
                              <p:cond delay="0"/>
                            </p:stCondLst>
                            <p:childTnLst>
                              <p:par>
                                <p:cTn id="17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8" fill="hold">
                            <p:stCondLst>
                              <p:cond delay="500"/>
                            </p:stCondLst>
                            <p:childTnLst>
                              <p:par>
                                <p:cTn id="17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2" fill="hold">
                      <p:stCondLst>
                        <p:cond delay="indefinite"/>
                      </p:stCondLst>
                      <p:childTnLst>
                        <p:par>
                          <p:cTn id="1773" fill="hold">
                            <p:stCondLst>
                              <p:cond delay="0"/>
                            </p:stCondLst>
                            <p:childTnLst>
                              <p:par>
                                <p:cTn id="17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1" fill="hold">
                      <p:stCondLst>
                        <p:cond delay="indefinite"/>
                      </p:stCondLst>
                      <p:childTnLst>
                        <p:par>
                          <p:cTn id="1782" fill="hold">
                            <p:stCondLst>
                              <p:cond delay="0"/>
                            </p:stCondLst>
                            <p:childTnLst>
                              <p:par>
                                <p:cTn id="17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6" fill="hold">
                            <p:stCondLst>
                              <p:cond delay="500"/>
                            </p:stCondLst>
                            <p:childTnLst>
                              <p:par>
                                <p:cTn id="17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0" fill="hold">
                      <p:stCondLst>
                        <p:cond delay="indefinite"/>
                      </p:stCondLst>
                      <p:childTnLst>
                        <p:par>
                          <p:cTn id="1791" fill="hold">
                            <p:stCondLst>
                              <p:cond delay="0"/>
                            </p:stCondLst>
                            <p:childTnLst>
                              <p:par>
                                <p:cTn id="17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5" fill="hold">
                            <p:stCondLst>
                              <p:cond delay="500"/>
                            </p:stCondLst>
                            <p:childTnLst>
                              <p:par>
                                <p:cTn id="17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9" fill="hold">
                      <p:stCondLst>
                        <p:cond delay="indefinite"/>
                      </p:stCondLst>
                      <p:childTnLst>
                        <p:par>
                          <p:cTn id="1800" fill="hold">
                            <p:stCondLst>
                              <p:cond delay="0"/>
                            </p:stCondLst>
                            <p:childTnLst>
                              <p:par>
                                <p:cTn id="18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4" fill="hold">
                            <p:stCondLst>
                              <p:cond delay="500"/>
                            </p:stCondLst>
                            <p:childTnLst>
                              <p:par>
                                <p:cTn id="18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8" fill="hold">
                      <p:stCondLst>
                        <p:cond delay="indefinite"/>
                      </p:stCondLst>
                      <p:childTnLst>
                        <p:par>
                          <p:cTn id="1809" fill="hold">
                            <p:stCondLst>
                              <p:cond delay="0"/>
                            </p:stCondLst>
                            <p:childTnLst>
                              <p:par>
                                <p:cTn id="18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3" fill="hold">
                            <p:stCondLst>
                              <p:cond delay="500"/>
                            </p:stCondLst>
                            <p:childTnLst>
                              <p:par>
                                <p:cTn id="18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7" fill="hold">
                      <p:stCondLst>
                        <p:cond delay="indefinite"/>
                      </p:stCondLst>
                      <p:childTnLst>
                        <p:par>
                          <p:cTn id="1818" fill="hold">
                            <p:stCondLst>
                              <p:cond delay="0"/>
                            </p:stCondLst>
                            <p:childTnLst>
                              <p:par>
                                <p:cTn id="18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2" fill="hold">
                            <p:stCondLst>
                              <p:cond delay="500"/>
                            </p:stCondLst>
                            <p:childTnLst>
                              <p:par>
                                <p:cTn id="18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6" fill="hold">
                      <p:stCondLst>
                        <p:cond delay="indefinite"/>
                      </p:stCondLst>
                      <p:childTnLst>
                        <p:par>
                          <p:cTn id="1827" fill="hold">
                            <p:stCondLst>
                              <p:cond delay="0"/>
                            </p:stCondLst>
                            <p:childTnLst>
                              <p:par>
                                <p:cTn id="18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1" fill="hold">
                            <p:stCondLst>
                              <p:cond delay="500"/>
                            </p:stCondLst>
                            <p:childTnLst>
                              <p:par>
                                <p:cTn id="18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5" fill="hold">
                      <p:stCondLst>
                        <p:cond delay="indefinite"/>
                      </p:stCondLst>
                      <p:childTnLst>
                        <p:par>
                          <p:cTn id="1836" fill="hold">
                            <p:stCondLst>
                              <p:cond delay="0"/>
                            </p:stCondLst>
                            <p:childTnLst>
                              <p:par>
                                <p:cTn id="18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0" fill="hold">
                            <p:stCondLst>
                              <p:cond delay="500"/>
                            </p:stCondLst>
                            <p:childTnLst>
                              <p:par>
                                <p:cTn id="18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4" fill="hold">
                      <p:stCondLst>
                        <p:cond delay="indefinite"/>
                      </p:stCondLst>
                      <p:childTnLst>
                        <p:par>
                          <p:cTn id="1845" fill="hold">
                            <p:stCondLst>
                              <p:cond delay="0"/>
                            </p:stCondLst>
                            <p:childTnLst>
                              <p:par>
                                <p:cTn id="18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9" fill="hold">
                            <p:stCondLst>
                              <p:cond delay="500"/>
                            </p:stCondLst>
                            <p:childTnLst>
                              <p:par>
                                <p:cTn id="18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3" fill="hold">
                      <p:stCondLst>
                        <p:cond delay="indefinite"/>
                      </p:stCondLst>
                      <p:childTnLst>
                        <p:par>
                          <p:cTn id="1854" fill="hold">
                            <p:stCondLst>
                              <p:cond delay="0"/>
                            </p:stCondLst>
                            <p:childTnLst>
                              <p:par>
                                <p:cTn id="18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8" fill="hold">
                            <p:stCondLst>
                              <p:cond delay="500"/>
                            </p:stCondLst>
                            <p:childTnLst>
                              <p:par>
                                <p:cTn id="18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2" fill="hold">
                      <p:stCondLst>
                        <p:cond delay="indefinite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7" fill="hold">
                            <p:stCondLst>
                              <p:cond delay="500"/>
                            </p:stCondLst>
                            <p:childTnLst>
                              <p:par>
                                <p:cTn id="18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1" fill="hold">
                      <p:stCondLst>
                        <p:cond delay="indefinite"/>
                      </p:stCondLst>
                      <p:childTnLst>
                        <p:par>
                          <p:cTn id="1872" fill="hold">
                            <p:stCondLst>
                              <p:cond delay="0"/>
                            </p:stCondLst>
                            <p:childTnLst>
                              <p:par>
                                <p:cTn id="18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0" fill="hold">
                      <p:stCondLst>
                        <p:cond delay="indefinite"/>
                      </p:stCondLst>
                      <p:childTnLst>
                        <p:par>
                          <p:cTn id="1881" fill="hold">
                            <p:stCondLst>
                              <p:cond delay="0"/>
                            </p:stCondLst>
                            <p:childTnLst>
                              <p:par>
                                <p:cTn id="18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9" fill="hold">
                      <p:stCondLst>
                        <p:cond delay="indefinite"/>
                      </p:stCondLst>
                      <p:childTnLst>
                        <p:par>
                          <p:cTn id="1890" fill="hold">
                            <p:stCondLst>
                              <p:cond delay="0"/>
                            </p:stCondLst>
                            <p:childTnLst>
                              <p:par>
                                <p:cTn id="18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4" fill="hold">
                            <p:stCondLst>
                              <p:cond delay="500"/>
                            </p:stCondLst>
                            <p:childTnLst>
                              <p:par>
                                <p:cTn id="18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8" fill="hold">
                      <p:stCondLst>
                        <p:cond delay="indefinite"/>
                      </p:stCondLst>
                      <p:childTnLst>
                        <p:par>
                          <p:cTn id="1899" fill="hold">
                            <p:stCondLst>
                              <p:cond delay="0"/>
                            </p:stCondLst>
                            <p:childTnLst>
                              <p:par>
                                <p:cTn id="19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3" fill="hold">
                            <p:stCondLst>
                              <p:cond delay="500"/>
                            </p:stCondLst>
                            <p:childTnLst>
                              <p:par>
                                <p:cTn id="19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7" fill="hold">
                      <p:stCondLst>
                        <p:cond delay="indefinite"/>
                      </p:stCondLst>
                      <p:childTnLst>
                        <p:par>
                          <p:cTn id="1908" fill="hold">
                            <p:stCondLst>
                              <p:cond delay="0"/>
                            </p:stCondLst>
                            <p:childTnLst>
                              <p:par>
                                <p:cTn id="19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2" fill="hold">
                            <p:stCondLst>
                              <p:cond delay="500"/>
                            </p:stCondLst>
                            <p:childTnLst>
                              <p:par>
                                <p:cTn id="19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6" fill="hold">
                      <p:stCondLst>
                        <p:cond delay="indefinite"/>
                      </p:stCondLst>
                      <p:childTnLst>
                        <p:par>
                          <p:cTn id="1917" fill="hold">
                            <p:stCondLst>
                              <p:cond delay="0"/>
                            </p:stCondLst>
                            <p:childTnLst>
                              <p:par>
                                <p:cTn id="19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5" fill="hold">
                      <p:stCondLst>
                        <p:cond delay="indefinite"/>
                      </p:stCondLst>
                      <p:childTnLst>
                        <p:par>
                          <p:cTn id="1926" fill="hold">
                            <p:stCondLst>
                              <p:cond delay="0"/>
                            </p:stCondLst>
                            <p:childTnLst>
                              <p:par>
                                <p:cTn id="19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0" fill="hold">
                            <p:stCondLst>
                              <p:cond delay="500"/>
                            </p:stCondLst>
                            <p:childTnLst>
                              <p:par>
                                <p:cTn id="19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4" fill="hold">
                      <p:stCondLst>
                        <p:cond delay="indefinite"/>
                      </p:stCondLst>
                      <p:childTnLst>
                        <p:par>
                          <p:cTn id="1935" fill="hold">
                            <p:stCondLst>
                              <p:cond delay="0"/>
                            </p:stCondLst>
                            <p:childTnLst>
                              <p:par>
                                <p:cTn id="19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9" fill="hold">
                            <p:stCondLst>
                              <p:cond delay="500"/>
                            </p:stCondLst>
                            <p:childTnLst>
                              <p:par>
                                <p:cTn id="19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7" fill="hold">
                      <p:stCondLst>
                        <p:cond delay="indefinite"/>
                      </p:stCondLst>
                      <p:childTnLst>
                        <p:par>
                          <p:cTn id="1948" fill="hold">
                            <p:stCondLst>
                              <p:cond delay="0"/>
                            </p:stCondLst>
                            <p:childTnLst>
                              <p:par>
                                <p:cTn id="19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3" fill="hold">
                      <p:stCondLst>
                        <p:cond delay="0"/>
                      </p:stCondLst>
                      <p:childTnLst>
                        <p:par>
                          <p:cTn id="1954" fill="hold">
                            <p:stCondLst>
                              <p:cond delay="0"/>
                            </p:stCondLst>
                            <p:childTnLst>
                              <p:par>
                                <p:cTn id="19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8" fill="hold">
                            <p:stCondLst>
                              <p:cond delay="500"/>
                            </p:stCondLst>
                            <p:childTnLst>
                              <p:par>
                                <p:cTn id="19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2" fill="hold">
                      <p:stCondLst>
                        <p:cond delay="indefinite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7" fill="hold">
                            <p:stCondLst>
                              <p:cond delay="500"/>
                            </p:stCondLst>
                            <p:childTnLst>
                              <p:par>
                                <p:cTn id="19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1" fill="hold">
                      <p:stCondLst>
                        <p:cond delay="indefinite"/>
                      </p:stCondLst>
                      <p:childTnLst>
                        <p:par>
                          <p:cTn id="1972" fill="hold">
                            <p:stCondLst>
                              <p:cond delay="0"/>
                            </p:stCondLst>
                            <p:childTnLst>
                              <p:par>
                                <p:cTn id="19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0" fill="hold">
                      <p:stCondLst>
                        <p:cond delay="indefinite"/>
                      </p:stCondLst>
                      <p:childTnLst>
                        <p:par>
                          <p:cTn id="1981" fill="hold">
                            <p:stCondLst>
                              <p:cond delay="0"/>
                            </p:stCondLst>
                            <p:childTnLst>
                              <p:par>
                                <p:cTn id="19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5" fill="hold">
                            <p:stCondLst>
                              <p:cond delay="500"/>
                            </p:stCondLst>
                            <p:childTnLst>
                              <p:par>
                                <p:cTn id="19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9" fill="hold">
                      <p:stCondLst>
                        <p:cond delay="indefinite"/>
                      </p:stCondLst>
                      <p:childTnLst>
                        <p:par>
                          <p:cTn id="1990" fill="hold">
                            <p:stCondLst>
                              <p:cond delay="0"/>
                            </p:stCondLst>
                            <p:childTnLst>
                              <p:par>
                                <p:cTn id="19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8" fill="hold">
                      <p:stCondLst>
                        <p:cond delay="indefinite"/>
                      </p:stCondLst>
                      <p:childTnLst>
                        <p:par>
                          <p:cTn id="1999" fill="hold">
                            <p:stCondLst>
                              <p:cond delay="0"/>
                            </p:stCondLst>
                            <p:childTnLst>
                              <p:par>
                                <p:cTn id="20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7" fill="hold">
                      <p:stCondLst>
                        <p:cond delay="indefinite"/>
                      </p:stCondLst>
                      <p:childTnLst>
                        <p:par>
                          <p:cTn id="2008" fill="hold">
                            <p:stCondLst>
                              <p:cond delay="0"/>
                            </p:stCondLst>
                            <p:childTnLst>
                              <p:par>
                                <p:cTn id="20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2" fill="hold">
                            <p:stCondLst>
                              <p:cond delay="500"/>
                            </p:stCondLst>
                            <p:childTnLst>
                              <p:par>
                                <p:cTn id="20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6" fill="hold">
                      <p:stCondLst>
                        <p:cond delay="indefinite"/>
                      </p:stCondLst>
                      <p:childTnLst>
                        <p:par>
                          <p:cTn id="2017" fill="hold">
                            <p:stCondLst>
                              <p:cond delay="0"/>
                            </p:stCondLst>
                            <p:childTnLst>
                              <p:par>
                                <p:cTn id="20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5" fill="hold">
                      <p:stCondLst>
                        <p:cond delay="indefinite"/>
                      </p:stCondLst>
                      <p:childTnLst>
                        <p:par>
                          <p:cTn id="2026" fill="hold">
                            <p:stCondLst>
                              <p:cond delay="0"/>
                            </p:stCondLst>
                            <p:childTnLst>
                              <p:par>
                                <p:cTn id="20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0" fill="hold">
                            <p:stCondLst>
                              <p:cond delay="500"/>
                            </p:stCondLst>
                            <p:childTnLst>
                              <p:par>
                                <p:cTn id="20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4" fill="hold">
                      <p:stCondLst>
                        <p:cond delay="indefinite"/>
                      </p:stCondLst>
                      <p:childTnLst>
                        <p:par>
                          <p:cTn id="2035" fill="hold">
                            <p:stCondLst>
                              <p:cond delay="0"/>
                            </p:stCondLst>
                            <p:childTnLst>
                              <p:par>
                                <p:cTn id="20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9" fill="hold">
                            <p:stCondLst>
                              <p:cond delay="500"/>
                            </p:stCondLst>
                            <p:childTnLst>
                              <p:par>
                                <p:cTn id="20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3" fill="hold">
                      <p:stCondLst>
                        <p:cond delay="indefinite"/>
                      </p:stCondLst>
                      <p:childTnLst>
                        <p:par>
                          <p:cTn id="2044" fill="hold">
                            <p:stCondLst>
                              <p:cond delay="0"/>
                            </p:stCondLst>
                            <p:childTnLst>
                              <p:par>
                                <p:cTn id="20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8" fill="hold">
                            <p:stCondLst>
                              <p:cond delay="500"/>
                            </p:stCondLst>
                            <p:childTnLst>
                              <p:par>
                                <p:cTn id="20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2" fill="hold">
                      <p:stCondLst>
                        <p:cond delay="indefinite"/>
                      </p:stCondLst>
                      <p:childTnLst>
                        <p:par>
                          <p:cTn id="2053" fill="hold">
                            <p:stCondLst>
                              <p:cond delay="0"/>
                            </p:stCondLst>
                            <p:childTnLst>
                              <p:par>
                                <p:cTn id="20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7" fill="hold">
                            <p:stCondLst>
                              <p:cond delay="500"/>
                            </p:stCondLst>
                            <p:childTnLst>
                              <p:par>
                                <p:cTn id="20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1" fill="hold">
                      <p:stCondLst>
                        <p:cond delay="indefinite"/>
                      </p:stCondLst>
                      <p:childTnLst>
                        <p:par>
                          <p:cTn id="2062" fill="hold">
                            <p:stCondLst>
                              <p:cond delay="0"/>
                            </p:stCondLst>
                            <p:childTnLst>
                              <p:par>
                                <p:cTn id="20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6" fill="hold">
                            <p:stCondLst>
                              <p:cond delay="500"/>
                            </p:stCondLst>
                            <p:childTnLst>
                              <p:par>
                                <p:cTn id="20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0" fill="hold">
                      <p:stCondLst>
                        <p:cond delay="indefinite"/>
                      </p:stCondLst>
                      <p:childTnLst>
                        <p:par>
                          <p:cTn id="2071" fill="hold">
                            <p:stCondLst>
                              <p:cond delay="0"/>
                            </p:stCondLst>
                            <p:childTnLst>
                              <p:par>
                                <p:cTn id="20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5" fill="hold">
                            <p:stCondLst>
                              <p:cond delay="500"/>
                            </p:stCondLst>
                            <p:childTnLst>
                              <p:par>
                                <p:cTn id="20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9" fill="hold">
                      <p:stCondLst>
                        <p:cond delay="indefinite"/>
                      </p:stCondLst>
                      <p:childTnLst>
                        <p:par>
                          <p:cTn id="2080" fill="hold">
                            <p:stCondLst>
                              <p:cond delay="0"/>
                            </p:stCondLst>
                            <p:childTnLst>
                              <p:par>
                                <p:cTn id="20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4" fill="hold">
                            <p:stCondLst>
                              <p:cond delay="500"/>
                            </p:stCondLst>
                            <p:childTnLst>
                              <p:par>
                                <p:cTn id="20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8" fill="hold">
                      <p:stCondLst>
                        <p:cond delay="indefinite"/>
                      </p:stCondLst>
                      <p:childTnLst>
                        <p:par>
                          <p:cTn id="2089" fill="hold">
                            <p:stCondLst>
                              <p:cond delay="0"/>
                            </p:stCondLst>
                            <p:childTnLst>
                              <p:par>
                                <p:cTn id="20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3" fill="hold">
                            <p:stCondLst>
                              <p:cond delay="500"/>
                            </p:stCondLst>
                            <p:childTnLst>
                              <p:par>
                                <p:cTn id="20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7" fill="hold">
                      <p:stCondLst>
                        <p:cond delay="indefinite"/>
                      </p:stCondLst>
                      <p:childTnLst>
                        <p:par>
                          <p:cTn id="2098" fill="hold">
                            <p:stCondLst>
                              <p:cond delay="0"/>
                            </p:stCondLst>
                            <p:childTnLst>
                              <p:par>
                                <p:cTn id="20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2" fill="hold">
                            <p:stCondLst>
                              <p:cond delay="500"/>
                            </p:stCondLst>
                            <p:childTnLst>
                              <p:par>
                                <p:cTn id="2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6" fill="hold">
                      <p:stCondLst>
                        <p:cond delay="indefinite"/>
                      </p:stCondLst>
                      <p:childTnLst>
                        <p:par>
                          <p:cTn id="2107" fill="hold">
                            <p:stCondLst>
                              <p:cond delay="0"/>
                            </p:stCondLst>
                            <p:childTnLst>
                              <p:par>
                                <p:cTn id="2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5" fill="hold">
                      <p:stCondLst>
                        <p:cond delay="indefinite"/>
                      </p:stCondLst>
                      <p:childTnLst>
                        <p:par>
                          <p:cTn id="2116" fill="hold">
                            <p:stCondLst>
                              <p:cond delay="0"/>
                            </p:stCondLst>
                            <p:childTnLst>
                              <p:par>
                                <p:cTn id="2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4" fill="hold">
                      <p:stCondLst>
                        <p:cond delay="indefinite"/>
                      </p:stCondLst>
                      <p:childTnLst>
                        <p:par>
                          <p:cTn id="2125" fill="hold">
                            <p:stCondLst>
                              <p:cond delay="0"/>
                            </p:stCondLst>
                            <p:childTnLst>
                              <p:par>
                                <p:cTn id="2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9" fill="hold">
                            <p:stCondLst>
                              <p:cond delay="500"/>
                            </p:stCondLst>
                            <p:childTnLst>
                              <p:par>
                                <p:cTn id="2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3" fill="hold">
                      <p:stCondLst>
                        <p:cond delay="indefinite"/>
                      </p:stCondLst>
                      <p:childTnLst>
                        <p:par>
                          <p:cTn id="2134" fill="hold">
                            <p:stCondLst>
                              <p:cond delay="0"/>
                            </p:stCondLst>
                            <p:childTnLst>
                              <p:par>
                                <p:cTn id="2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8" fill="hold">
                            <p:stCondLst>
                              <p:cond delay="500"/>
                            </p:stCondLst>
                            <p:childTnLst>
                              <p:par>
                                <p:cTn id="2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2" fill="hold">
                      <p:stCondLst>
                        <p:cond delay="indefinite"/>
                      </p:stCondLst>
                      <p:childTnLst>
                        <p:par>
                          <p:cTn id="2143" fill="hold">
                            <p:stCondLst>
                              <p:cond delay="0"/>
                            </p:stCondLst>
                            <p:childTnLst>
                              <p:par>
                                <p:cTn id="2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7" fill="hold">
                            <p:stCondLst>
                              <p:cond delay="500"/>
                            </p:stCondLst>
                            <p:childTnLst>
                              <p:par>
                                <p:cTn id="2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1" fill="hold">
                      <p:stCondLst>
                        <p:cond delay="indefinite"/>
                      </p:stCondLst>
                      <p:childTnLst>
                        <p:par>
                          <p:cTn id="2152" fill="hold">
                            <p:stCondLst>
                              <p:cond delay="0"/>
                            </p:stCondLst>
                            <p:childTnLst>
                              <p:par>
                                <p:cTn id="2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6" fill="hold">
                            <p:stCondLst>
                              <p:cond delay="500"/>
                            </p:stCondLst>
                            <p:childTnLst>
                              <p:par>
                                <p:cTn id="2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0" fill="hold">
                      <p:stCondLst>
                        <p:cond delay="indefinite"/>
                      </p:stCondLst>
                      <p:childTnLst>
                        <p:par>
                          <p:cTn id="2161" fill="hold">
                            <p:stCondLst>
                              <p:cond delay="0"/>
                            </p:stCondLst>
                            <p:childTnLst>
                              <p:par>
                                <p:cTn id="2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9" fill="hold">
                      <p:stCondLst>
                        <p:cond delay="indefinite"/>
                      </p:stCondLst>
                      <p:childTnLst>
                        <p:par>
                          <p:cTn id="2170" fill="hold">
                            <p:stCondLst>
                              <p:cond delay="0"/>
                            </p:stCondLst>
                            <p:childTnLst>
                              <p:par>
                                <p:cTn id="2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4" fill="hold">
                            <p:stCondLst>
                              <p:cond delay="500"/>
                            </p:stCondLst>
                            <p:childTnLst>
                              <p:par>
                                <p:cTn id="2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8" fill="hold">
                      <p:stCondLst>
                        <p:cond delay="indefinite"/>
                      </p:stCondLst>
                      <p:childTnLst>
                        <p:par>
                          <p:cTn id="2179" fill="hold">
                            <p:stCondLst>
                              <p:cond delay="0"/>
                            </p:stCondLst>
                            <p:childTnLst>
                              <p:par>
                                <p:cTn id="2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3" fill="hold">
                            <p:stCondLst>
                              <p:cond delay="500"/>
                            </p:stCondLst>
                            <p:childTnLst>
                              <p:par>
                                <p:cTn id="2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7" fill="hold">
                      <p:stCondLst>
                        <p:cond delay="indefinite"/>
                      </p:stCondLst>
                      <p:childTnLst>
                        <p:par>
                          <p:cTn id="2188" fill="hold">
                            <p:stCondLst>
                              <p:cond delay="0"/>
                            </p:stCondLst>
                            <p:childTnLst>
                              <p:par>
                                <p:cTn id="2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2" fill="hold">
                            <p:stCondLst>
                              <p:cond delay="500"/>
                            </p:stCondLst>
                            <p:childTnLst>
                              <p:par>
                                <p:cTn id="2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6" fill="hold">
                      <p:stCondLst>
                        <p:cond delay="indefinite"/>
                      </p:stCondLst>
                      <p:childTnLst>
                        <p:par>
                          <p:cTn id="2197" fill="hold">
                            <p:stCondLst>
                              <p:cond delay="0"/>
                            </p:stCondLst>
                            <p:childTnLst>
                              <p:par>
                                <p:cTn id="2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5" fill="hold">
                      <p:stCondLst>
                        <p:cond delay="indefinite"/>
                      </p:stCondLst>
                      <p:childTnLst>
                        <p:par>
                          <p:cTn id="2206" fill="hold">
                            <p:stCondLst>
                              <p:cond delay="0"/>
                            </p:stCondLst>
                            <p:childTnLst>
                              <p:par>
                                <p:cTn id="2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4" fill="hold">
                      <p:stCondLst>
                        <p:cond delay="indefinite"/>
                      </p:stCondLst>
                      <p:childTnLst>
                        <p:par>
                          <p:cTn id="2215" fill="hold">
                            <p:stCondLst>
                              <p:cond delay="0"/>
                            </p:stCondLst>
                            <p:childTnLst>
                              <p:par>
                                <p:cTn id="2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3" fill="hold">
                      <p:stCondLst>
                        <p:cond delay="indefinite"/>
                      </p:stCondLst>
                      <p:childTnLst>
                        <p:par>
                          <p:cTn id="2224" fill="hold">
                            <p:stCondLst>
                              <p:cond delay="0"/>
                            </p:stCondLst>
                            <p:childTnLst>
                              <p:par>
                                <p:cTn id="2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2" fill="hold">
                      <p:stCondLst>
                        <p:cond delay="indefinite"/>
                      </p:stCondLst>
                      <p:childTnLst>
                        <p:par>
                          <p:cTn id="2233" fill="hold">
                            <p:stCondLst>
                              <p:cond delay="0"/>
                            </p:stCondLst>
                            <p:childTnLst>
                              <p:par>
                                <p:cTn id="2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1" fill="hold">
                      <p:stCondLst>
                        <p:cond delay="indefinite"/>
                      </p:stCondLst>
                      <p:childTnLst>
                        <p:par>
                          <p:cTn id="2242" fill="hold">
                            <p:stCondLst>
                              <p:cond delay="0"/>
                            </p:stCondLst>
                            <p:childTnLst>
                              <p:par>
                                <p:cTn id="22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0" fill="hold">
                      <p:stCondLst>
                        <p:cond delay="indefinite"/>
                      </p:stCondLst>
                      <p:childTnLst>
                        <p:par>
                          <p:cTn id="2251" fill="hold">
                            <p:stCondLst>
                              <p:cond delay="0"/>
                            </p:stCondLst>
                            <p:childTnLst>
                              <p:par>
                                <p:cTn id="22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9" fill="hold">
                      <p:stCondLst>
                        <p:cond delay="indefinite"/>
                      </p:stCondLst>
                      <p:childTnLst>
                        <p:par>
                          <p:cTn id="2260" fill="hold">
                            <p:stCondLst>
                              <p:cond delay="0"/>
                            </p:stCondLst>
                            <p:childTnLst>
                              <p:par>
                                <p:cTn id="22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2" fill="hold">
                      <p:stCondLst>
                        <p:cond delay="indefinite"/>
                      </p:stCondLst>
                      <p:childTnLst>
                        <p:par>
                          <p:cTn id="2273" fill="hold">
                            <p:stCondLst>
                              <p:cond delay="0"/>
                            </p:stCondLst>
                            <p:childTnLst>
                              <p:par>
                                <p:cTn id="22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8" fill="hold">
                      <p:stCondLst>
                        <p:cond delay="0"/>
                      </p:stCondLst>
                      <p:childTnLst>
                        <p:par>
                          <p:cTn id="2279" fill="hold">
                            <p:stCondLst>
                              <p:cond delay="0"/>
                            </p:stCondLst>
                            <p:childTnLst>
                              <p:par>
                                <p:cTn id="22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7" fill="hold">
                      <p:stCondLst>
                        <p:cond delay="indefinite"/>
                      </p:stCondLst>
                      <p:childTnLst>
                        <p:par>
                          <p:cTn id="2288" fill="hold">
                            <p:stCondLst>
                              <p:cond delay="0"/>
                            </p:stCondLst>
                            <p:childTnLst>
                              <p:par>
                                <p:cTn id="22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6" fill="hold">
                      <p:stCondLst>
                        <p:cond delay="indefinite"/>
                      </p:stCondLst>
                      <p:childTnLst>
                        <p:par>
                          <p:cTn id="2297" fill="hold">
                            <p:stCondLst>
                              <p:cond delay="0"/>
                            </p:stCondLst>
                            <p:childTnLst>
                              <p:par>
                                <p:cTn id="22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1" fill="hold">
                            <p:stCondLst>
                              <p:cond delay="500"/>
                            </p:stCondLst>
                            <p:childTnLst>
                              <p:par>
                                <p:cTn id="2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5" fill="hold">
                      <p:stCondLst>
                        <p:cond delay="indefinite"/>
                      </p:stCondLst>
                      <p:childTnLst>
                        <p:par>
                          <p:cTn id="2306" fill="hold">
                            <p:stCondLst>
                              <p:cond delay="0"/>
                            </p:stCondLst>
                            <p:childTnLst>
                              <p:par>
                                <p:cTn id="23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4" fill="hold">
                      <p:stCondLst>
                        <p:cond delay="indefinite"/>
                      </p:stCondLst>
                      <p:childTnLst>
                        <p:par>
                          <p:cTn id="2315" fill="hold">
                            <p:stCondLst>
                              <p:cond delay="0"/>
                            </p:stCondLst>
                            <p:childTnLst>
                              <p:par>
                                <p:cTn id="23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9" fill="hold">
                            <p:stCondLst>
                              <p:cond delay="500"/>
                            </p:stCondLst>
                            <p:childTnLst>
                              <p:par>
                                <p:cTn id="2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3" fill="hold">
                      <p:stCondLst>
                        <p:cond delay="indefinite"/>
                      </p:stCondLst>
                      <p:childTnLst>
                        <p:par>
                          <p:cTn id="2324" fill="hold">
                            <p:stCondLst>
                              <p:cond delay="0"/>
                            </p:stCondLst>
                            <p:childTnLst>
                              <p:par>
                                <p:cTn id="23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8" fill="hold">
                            <p:stCondLst>
                              <p:cond delay="500"/>
                            </p:stCondLst>
                            <p:childTnLst>
                              <p:par>
                                <p:cTn id="23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2" fill="hold">
                      <p:stCondLst>
                        <p:cond delay="indefinite"/>
                      </p:stCondLst>
                      <p:childTnLst>
                        <p:par>
                          <p:cTn id="2333" fill="hold">
                            <p:stCondLst>
                              <p:cond delay="0"/>
                            </p:stCondLst>
                            <p:childTnLst>
                              <p:par>
                                <p:cTn id="23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1" fill="hold">
                      <p:stCondLst>
                        <p:cond delay="indefinite"/>
                      </p:stCondLst>
                      <p:childTnLst>
                        <p:par>
                          <p:cTn id="2342" fill="hold">
                            <p:stCondLst>
                              <p:cond delay="0"/>
                            </p:stCondLst>
                            <p:childTnLst>
                              <p:par>
                                <p:cTn id="23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6" fill="hold">
                            <p:stCondLst>
                              <p:cond delay="500"/>
                            </p:stCondLst>
                            <p:childTnLst>
                              <p:par>
                                <p:cTn id="2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0" fill="hold">
                      <p:stCondLst>
                        <p:cond delay="indefinite"/>
                      </p:stCondLst>
                      <p:childTnLst>
                        <p:par>
                          <p:cTn id="2351" fill="hold">
                            <p:stCondLst>
                              <p:cond delay="0"/>
                            </p:stCondLst>
                            <p:childTnLst>
                              <p:par>
                                <p:cTn id="23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5" fill="hold">
                            <p:stCondLst>
                              <p:cond delay="500"/>
                            </p:stCondLst>
                            <p:childTnLst>
                              <p:par>
                                <p:cTn id="23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9" fill="hold">
                      <p:stCondLst>
                        <p:cond delay="indefinite"/>
                      </p:stCondLst>
                      <p:childTnLst>
                        <p:par>
                          <p:cTn id="2360" fill="hold">
                            <p:stCondLst>
                              <p:cond delay="0"/>
                            </p:stCondLst>
                            <p:childTnLst>
                              <p:par>
                                <p:cTn id="23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4" fill="hold">
                            <p:stCondLst>
                              <p:cond delay="500"/>
                            </p:stCondLst>
                            <p:childTnLst>
                              <p:par>
                                <p:cTn id="23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8" fill="hold">
                      <p:stCondLst>
                        <p:cond delay="indefinite"/>
                      </p:stCondLst>
                      <p:childTnLst>
                        <p:par>
                          <p:cTn id="2369" fill="hold">
                            <p:stCondLst>
                              <p:cond delay="0"/>
                            </p:stCondLst>
                            <p:childTnLst>
                              <p:par>
                                <p:cTn id="23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3" fill="hold">
                            <p:stCondLst>
                              <p:cond delay="500"/>
                            </p:stCondLst>
                            <p:childTnLst>
                              <p:par>
                                <p:cTn id="2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7" fill="hold">
                      <p:stCondLst>
                        <p:cond delay="indefinite"/>
                      </p:stCondLst>
                      <p:childTnLst>
                        <p:par>
                          <p:cTn id="2378" fill="hold">
                            <p:stCondLst>
                              <p:cond delay="0"/>
                            </p:stCondLst>
                            <p:childTnLst>
                              <p:par>
                                <p:cTn id="23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2" fill="hold">
                            <p:stCondLst>
                              <p:cond delay="500"/>
                            </p:stCondLst>
                            <p:childTnLst>
                              <p:par>
                                <p:cTn id="23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6" fill="hold">
                      <p:stCondLst>
                        <p:cond delay="indefinite"/>
                      </p:stCondLst>
                      <p:childTnLst>
                        <p:par>
                          <p:cTn id="2387" fill="hold">
                            <p:stCondLst>
                              <p:cond delay="0"/>
                            </p:stCondLst>
                            <p:childTnLst>
                              <p:par>
                                <p:cTn id="23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1" fill="hold">
                            <p:stCondLst>
                              <p:cond delay="500"/>
                            </p:stCondLst>
                            <p:childTnLst>
                              <p:par>
                                <p:cTn id="23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5" fill="hold">
                      <p:stCondLst>
                        <p:cond delay="indefinite"/>
                      </p:stCondLst>
                      <p:childTnLst>
                        <p:par>
                          <p:cTn id="2396" fill="hold">
                            <p:stCondLst>
                              <p:cond delay="0"/>
                            </p:stCondLst>
                            <p:childTnLst>
                              <p:par>
                                <p:cTn id="23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0" fill="hold">
                            <p:stCondLst>
                              <p:cond delay="500"/>
                            </p:stCondLst>
                            <p:childTnLst>
                              <p:par>
                                <p:cTn id="24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4" fill="hold">
                      <p:stCondLst>
                        <p:cond delay="indefinite"/>
                      </p:stCondLst>
                      <p:childTnLst>
                        <p:par>
                          <p:cTn id="2405" fill="hold">
                            <p:stCondLst>
                              <p:cond delay="0"/>
                            </p:stCondLst>
                            <p:childTnLst>
                              <p:par>
                                <p:cTn id="24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9" fill="hold">
                            <p:stCondLst>
                              <p:cond delay="500"/>
                            </p:stCondLst>
                            <p:childTnLst>
                              <p:par>
                                <p:cTn id="24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3" fill="hold">
                      <p:stCondLst>
                        <p:cond delay="indefinite"/>
                      </p:stCondLst>
                      <p:childTnLst>
                        <p:par>
                          <p:cTn id="2414" fill="hold">
                            <p:stCondLst>
                              <p:cond delay="0"/>
                            </p:stCondLst>
                            <p:childTnLst>
                              <p:par>
                                <p:cTn id="24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8" fill="hold">
                            <p:stCondLst>
                              <p:cond delay="500"/>
                            </p:stCondLst>
                            <p:childTnLst>
                              <p:par>
                                <p:cTn id="24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2" fill="hold">
                      <p:stCondLst>
                        <p:cond delay="indefinite"/>
                      </p:stCondLst>
                      <p:childTnLst>
                        <p:par>
                          <p:cTn id="2423" fill="hold">
                            <p:stCondLst>
                              <p:cond delay="0"/>
                            </p:stCondLst>
                            <p:childTnLst>
                              <p:par>
                                <p:cTn id="24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7" fill="hold">
                            <p:stCondLst>
                              <p:cond delay="500"/>
                            </p:stCondLst>
                            <p:childTnLst>
                              <p:par>
                                <p:cTn id="24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1" fill="hold">
                      <p:stCondLst>
                        <p:cond delay="indefinite"/>
                      </p:stCondLst>
                      <p:childTnLst>
                        <p:par>
                          <p:cTn id="2432" fill="hold">
                            <p:stCondLst>
                              <p:cond delay="0"/>
                            </p:stCondLst>
                            <p:childTnLst>
                              <p:par>
                                <p:cTn id="24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6" fill="hold">
                            <p:stCondLst>
                              <p:cond delay="500"/>
                            </p:stCondLst>
                            <p:childTnLst>
                              <p:par>
                                <p:cTn id="24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0" fill="hold">
                      <p:stCondLst>
                        <p:cond delay="indefinite"/>
                      </p:stCondLst>
                      <p:childTnLst>
                        <p:par>
                          <p:cTn id="2441" fill="hold">
                            <p:stCondLst>
                              <p:cond delay="0"/>
                            </p:stCondLst>
                            <p:childTnLst>
                              <p:par>
                                <p:cTn id="24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9" fill="hold">
                      <p:stCondLst>
                        <p:cond delay="indefinite"/>
                      </p:stCondLst>
                      <p:childTnLst>
                        <p:par>
                          <p:cTn id="2450" fill="hold">
                            <p:stCondLst>
                              <p:cond delay="0"/>
                            </p:stCondLst>
                            <p:childTnLst>
                              <p:par>
                                <p:cTn id="24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8" fill="hold">
                      <p:stCondLst>
                        <p:cond delay="indefinite"/>
                      </p:stCondLst>
                      <p:childTnLst>
                        <p:par>
                          <p:cTn id="2459" fill="hold">
                            <p:stCondLst>
                              <p:cond delay="0"/>
                            </p:stCondLst>
                            <p:childTnLst>
                              <p:par>
                                <p:cTn id="24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3" fill="hold">
                            <p:stCondLst>
                              <p:cond delay="500"/>
                            </p:stCondLst>
                            <p:childTnLst>
                              <p:par>
                                <p:cTn id="24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7" fill="hold">
                      <p:stCondLst>
                        <p:cond delay="indefinite"/>
                      </p:stCondLst>
                      <p:childTnLst>
                        <p:par>
                          <p:cTn id="2468" fill="hold">
                            <p:stCondLst>
                              <p:cond delay="0"/>
                            </p:stCondLst>
                            <p:childTnLst>
                              <p:par>
                                <p:cTn id="24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2" fill="hold">
                            <p:stCondLst>
                              <p:cond delay="500"/>
                            </p:stCondLst>
                            <p:childTnLst>
                              <p:par>
                                <p:cTn id="24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6" fill="hold">
                      <p:stCondLst>
                        <p:cond delay="indefinite"/>
                      </p:stCondLst>
                      <p:childTnLst>
                        <p:par>
                          <p:cTn id="2477" fill="hold">
                            <p:stCondLst>
                              <p:cond delay="0"/>
                            </p:stCondLst>
                            <p:childTnLst>
                              <p:par>
                                <p:cTn id="24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1" fill="hold">
                            <p:stCondLst>
                              <p:cond delay="500"/>
                            </p:stCondLst>
                            <p:childTnLst>
                              <p:par>
                                <p:cTn id="24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5" fill="hold">
                      <p:stCondLst>
                        <p:cond delay="indefinite"/>
                      </p:stCondLst>
                      <p:childTnLst>
                        <p:par>
                          <p:cTn id="2486" fill="hold">
                            <p:stCondLst>
                              <p:cond delay="0"/>
                            </p:stCondLst>
                            <p:childTnLst>
                              <p:par>
                                <p:cTn id="24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0" fill="hold">
                            <p:stCondLst>
                              <p:cond delay="500"/>
                            </p:stCondLst>
                            <p:childTnLst>
                              <p:par>
                                <p:cTn id="24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4" fill="hold">
                      <p:stCondLst>
                        <p:cond delay="indefinite"/>
                      </p:stCondLst>
                      <p:childTnLst>
                        <p:par>
                          <p:cTn id="2495" fill="hold">
                            <p:stCondLst>
                              <p:cond delay="0"/>
                            </p:stCondLst>
                            <p:childTnLst>
                              <p:par>
                                <p:cTn id="24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3" fill="hold">
                      <p:stCondLst>
                        <p:cond delay="indefinite"/>
                      </p:stCondLst>
                      <p:childTnLst>
                        <p:par>
                          <p:cTn id="2504" fill="hold">
                            <p:stCondLst>
                              <p:cond delay="0"/>
                            </p:stCondLst>
                            <p:childTnLst>
                              <p:par>
                                <p:cTn id="25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8" fill="hold">
                            <p:stCondLst>
                              <p:cond delay="500"/>
                            </p:stCondLst>
                            <p:childTnLst>
                              <p:par>
                                <p:cTn id="25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2" fill="hold">
                      <p:stCondLst>
                        <p:cond delay="indefinite"/>
                      </p:stCondLst>
                      <p:childTnLst>
                        <p:par>
                          <p:cTn id="2513" fill="hold">
                            <p:stCondLst>
                              <p:cond delay="0"/>
                            </p:stCondLst>
                            <p:childTnLst>
                              <p:par>
                                <p:cTn id="25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7" fill="hold">
                            <p:stCondLst>
                              <p:cond delay="500"/>
                            </p:stCondLst>
                            <p:childTnLst>
                              <p:par>
                                <p:cTn id="25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1" fill="hold">
                      <p:stCondLst>
                        <p:cond delay="indefinite"/>
                      </p:stCondLst>
                      <p:childTnLst>
                        <p:par>
                          <p:cTn id="2522" fill="hold">
                            <p:stCondLst>
                              <p:cond delay="0"/>
                            </p:stCondLst>
                            <p:childTnLst>
                              <p:par>
                                <p:cTn id="25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6" fill="hold">
                            <p:stCondLst>
                              <p:cond delay="500"/>
                            </p:stCondLst>
                            <p:childTnLst>
                              <p:par>
                                <p:cTn id="25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0" fill="hold">
                      <p:stCondLst>
                        <p:cond delay="indefinite"/>
                      </p:stCondLst>
                      <p:childTnLst>
                        <p:par>
                          <p:cTn id="2531" fill="hold">
                            <p:stCondLst>
                              <p:cond delay="0"/>
                            </p:stCondLst>
                            <p:childTnLst>
                              <p:par>
                                <p:cTn id="25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5" fill="hold">
                            <p:stCondLst>
                              <p:cond delay="500"/>
                            </p:stCondLst>
                            <p:childTnLst>
                              <p:par>
                                <p:cTn id="25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9" fill="hold">
                      <p:stCondLst>
                        <p:cond delay="indefinite"/>
                      </p:stCondLst>
                      <p:childTnLst>
                        <p:par>
                          <p:cTn id="2540" fill="hold">
                            <p:stCondLst>
                              <p:cond delay="0"/>
                            </p:stCondLst>
                            <p:childTnLst>
                              <p:par>
                                <p:cTn id="25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4" fill="hold">
                            <p:stCondLst>
                              <p:cond delay="500"/>
                            </p:stCondLst>
                            <p:childTnLst>
                              <p:par>
                                <p:cTn id="25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8" fill="hold">
                      <p:stCondLst>
                        <p:cond delay="indefinite"/>
                      </p:stCondLst>
                      <p:childTnLst>
                        <p:par>
                          <p:cTn id="2549" fill="hold">
                            <p:stCondLst>
                              <p:cond delay="0"/>
                            </p:stCondLst>
                            <p:childTnLst>
                              <p:par>
                                <p:cTn id="25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7" fill="hold">
                      <p:stCondLst>
                        <p:cond delay="indefinite"/>
                      </p:stCondLst>
                      <p:childTnLst>
                        <p:par>
                          <p:cTn id="2558" fill="hold">
                            <p:stCondLst>
                              <p:cond delay="0"/>
                            </p:stCondLst>
                            <p:childTnLst>
                              <p:par>
                                <p:cTn id="25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0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2" fill="hold">
                            <p:stCondLst>
                              <p:cond delay="500"/>
                            </p:stCondLst>
                            <p:childTnLst>
                              <p:par>
                                <p:cTn id="25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6" fill="hold">
                      <p:stCondLst>
                        <p:cond delay="indefinite"/>
                      </p:stCondLst>
                      <p:childTnLst>
                        <p:par>
                          <p:cTn id="2567" fill="hold">
                            <p:stCondLst>
                              <p:cond delay="0"/>
                            </p:stCondLst>
                            <p:childTnLst>
                              <p:par>
                                <p:cTn id="25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1" fill="hold">
                            <p:stCondLst>
                              <p:cond delay="500"/>
                            </p:stCondLst>
                            <p:childTnLst>
                              <p:par>
                                <p:cTn id="25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4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5" fill="hold">
                      <p:stCondLst>
                        <p:cond delay="indefinite"/>
                      </p:stCondLst>
                      <p:childTnLst>
                        <p:par>
                          <p:cTn id="2576" fill="hold">
                            <p:stCondLst>
                              <p:cond delay="0"/>
                            </p:stCondLst>
                            <p:childTnLst>
                              <p:par>
                                <p:cTn id="25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0" fill="hold">
                            <p:stCondLst>
                              <p:cond delay="500"/>
                            </p:stCondLst>
                            <p:childTnLst>
                              <p:par>
                                <p:cTn id="25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4" fill="hold">
                      <p:stCondLst>
                        <p:cond delay="indefinite"/>
                      </p:stCondLst>
                      <p:childTnLst>
                        <p:par>
                          <p:cTn id="2585" fill="hold">
                            <p:stCondLst>
                              <p:cond delay="0"/>
                            </p:stCondLst>
                            <p:childTnLst>
                              <p:par>
                                <p:cTn id="25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9" fill="hold">
                            <p:stCondLst>
                              <p:cond delay="500"/>
                            </p:stCondLst>
                            <p:childTnLst>
                              <p:par>
                                <p:cTn id="25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7" fill="hold">
                      <p:stCondLst>
                        <p:cond delay="indefinite"/>
                      </p:stCondLst>
                      <p:childTnLst>
                        <p:par>
                          <p:cTn id="2598" fill="hold">
                            <p:stCondLst>
                              <p:cond delay="0"/>
                            </p:stCondLst>
                            <p:childTnLst>
                              <p:par>
                                <p:cTn id="25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0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3" fill="hold">
                      <p:stCondLst>
                        <p:cond delay="0"/>
                      </p:stCondLst>
                      <p:childTnLst>
                        <p:par>
                          <p:cTn id="2604" fill="hold">
                            <p:stCondLst>
                              <p:cond delay="0"/>
                            </p:stCondLst>
                            <p:childTnLst>
                              <p:par>
                                <p:cTn id="26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8" fill="hold">
                            <p:stCondLst>
                              <p:cond delay="500"/>
                            </p:stCondLst>
                            <p:childTnLst>
                              <p:par>
                                <p:cTn id="26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2" fill="hold">
                      <p:stCondLst>
                        <p:cond delay="indefinite"/>
                      </p:stCondLst>
                      <p:childTnLst>
                        <p:par>
                          <p:cTn id="2613" fill="hold">
                            <p:stCondLst>
                              <p:cond delay="0"/>
                            </p:stCondLst>
                            <p:childTnLst>
                              <p:par>
                                <p:cTn id="26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7" fill="hold">
                            <p:stCondLst>
                              <p:cond delay="500"/>
                            </p:stCondLst>
                            <p:childTnLst>
                              <p:par>
                                <p:cTn id="26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1" fill="hold">
                      <p:stCondLst>
                        <p:cond delay="indefinite"/>
                      </p:stCondLst>
                      <p:childTnLst>
                        <p:par>
                          <p:cTn id="2622" fill="hold">
                            <p:stCondLst>
                              <p:cond delay="0"/>
                            </p:stCondLst>
                            <p:childTnLst>
                              <p:par>
                                <p:cTn id="26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6" fill="hold">
                            <p:stCondLst>
                              <p:cond delay="500"/>
                            </p:stCondLst>
                            <p:childTnLst>
                              <p:par>
                                <p:cTn id="26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0" fill="hold">
                      <p:stCondLst>
                        <p:cond delay="indefinite"/>
                      </p:stCondLst>
                      <p:childTnLst>
                        <p:par>
                          <p:cTn id="2631" fill="hold">
                            <p:stCondLst>
                              <p:cond delay="0"/>
                            </p:stCondLst>
                            <p:childTnLst>
                              <p:par>
                                <p:cTn id="26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5" fill="hold">
                            <p:stCondLst>
                              <p:cond delay="500"/>
                            </p:stCondLst>
                            <p:childTnLst>
                              <p:par>
                                <p:cTn id="26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9" fill="hold">
                      <p:stCondLst>
                        <p:cond delay="indefinite"/>
                      </p:stCondLst>
                      <p:childTnLst>
                        <p:par>
                          <p:cTn id="2640" fill="hold">
                            <p:stCondLst>
                              <p:cond delay="0"/>
                            </p:stCondLst>
                            <p:childTnLst>
                              <p:par>
                                <p:cTn id="26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4" fill="hold">
                            <p:stCondLst>
                              <p:cond delay="500"/>
                            </p:stCondLst>
                            <p:childTnLst>
                              <p:par>
                                <p:cTn id="26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8" fill="hold">
                      <p:stCondLst>
                        <p:cond delay="indefinite"/>
                      </p:stCondLst>
                      <p:childTnLst>
                        <p:par>
                          <p:cTn id="2649" fill="hold">
                            <p:stCondLst>
                              <p:cond delay="0"/>
                            </p:stCondLst>
                            <p:childTnLst>
                              <p:par>
                                <p:cTn id="26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3" fill="hold">
                            <p:stCondLst>
                              <p:cond delay="500"/>
                            </p:stCondLst>
                            <p:childTnLst>
                              <p:par>
                                <p:cTn id="26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7" fill="hold">
                      <p:stCondLst>
                        <p:cond delay="indefinite"/>
                      </p:stCondLst>
                      <p:childTnLst>
                        <p:par>
                          <p:cTn id="2658" fill="hold">
                            <p:stCondLst>
                              <p:cond delay="0"/>
                            </p:stCondLst>
                            <p:childTnLst>
                              <p:par>
                                <p:cTn id="26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6" fill="hold">
                      <p:stCondLst>
                        <p:cond delay="indefinite"/>
                      </p:stCondLst>
                      <p:childTnLst>
                        <p:par>
                          <p:cTn id="2667" fill="hold">
                            <p:stCondLst>
                              <p:cond delay="0"/>
                            </p:stCondLst>
                            <p:childTnLst>
                              <p:par>
                                <p:cTn id="26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1" fill="hold">
                            <p:stCondLst>
                              <p:cond delay="500"/>
                            </p:stCondLst>
                            <p:childTnLst>
                              <p:par>
                                <p:cTn id="26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5" fill="hold">
                      <p:stCondLst>
                        <p:cond delay="indefinite"/>
                      </p:stCondLst>
                      <p:childTnLst>
                        <p:par>
                          <p:cTn id="2676" fill="hold">
                            <p:stCondLst>
                              <p:cond delay="0"/>
                            </p:stCondLst>
                            <p:childTnLst>
                              <p:par>
                                <p:cTn id="26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0" fill="hold">
                            <p:stCondLst>
                              <p:cond delay="500"/>
                            </p:stCondLst>
                            <p:childTnLst>
                              <p:par>
                                <p:cTn id="26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4" fill="hold">
                      <p:stCondLst>
                        <p:cond delay="indefinite"/>
                      </p:stCondLst>
                      <p:childTnLst>
                        <p:par>
                          <p:cTn id="2685" fill="hold">
                            <p:stCondLst>
                              <p:cond delay="0"/>
                            </p:stCondLst>
                            <p:childTnLst>
                              <p:par>
                                <p:cTn id="26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9" fill="hold">
                            <p:stCondLst>
                              <p:cond delay="500"/>
                            </p:stCondLst>
                            <p:childTnLst>
                              <p:par>
                                <p:cTn id="26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3" fill="hold">
                      <p:stCondLst>
                        <p:cond delay="indefinite"/>
                      </p:stCondLst>
                      <p:childTnLst>
                        <p:par>
                          <p:cTn id="2694" fill="hold">
                            <p:stCondLst>
                              <p:cond delay="0"/>
                            </p:stCondLst>
                            <p:childTnLst>
                              <p:par>
                                <p:cTn id="26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2" fill="hold">
                      <p:stCondLst>
                        <p:cond delay="indefinite"/>
                      </p:stCondLst>
                      <p:childTnLst>
                        <p:par>
                          <p:cTn id="2703" fill="hold">
                            <p:stCondLst>
                              <p:cond delay="0"/>
                            </p:stCondLst>
                            <p:childTnLst>
                              <p:par>
                                <p:cTn id="27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7" fill="hold">
                            <p:stCondLst>
                              <p:cond delay="500"/>
                            </p:stCondLst>
                            <p:childTnLst>
                              <p:par>
                                <p:cTn id="27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1" fill="hold">
                      <p:stCondLst>
                        <p:cond delay="indefinite"/>
                      </p:stCondLst>
                      <p:childTnLst>
                        <p:par>
                          <p:cTn id="2712" fill="hold">
                            <p:stCondLst>
                              <p:cond delay="0"/>
                            </p:stCondLst>
                            <p:childTnLst>
                              <p:par>
                                <p:cTn id="27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6" fill="hold">
                            <p:stCondLst>
                              <p:cond delay="500"/>
                            </p:stCondLst>
                            <p:childTnLst>
                              <p:par>
                                <p:cTn id="27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0" fill="hold">
                      <p:stCondLst>
                        <p:cond delay="indefinite"/>
                      </p:stCondLst>
                      <p:childTnLst>
                        <p:par>
                          <p:cTn id="2721" fill="hold">
                            <p:stCondLst>
                              <p:cond delay="0"/>
                            </p:stCondLst>
                            <p:childTnLst>
                              <p:par>
                                <p:cTn id="27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3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5" fill="hold">
                            <p:stCondLst>
                              <p:cond delay="500"/>
                            </p:stCondLst>
                            <p:childTnLst>
                              <p:par>
                                <p:cTn id="27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9" fill="hold">
                      <p:stCondLst>
                        <p:cond delay="indefinite"/>
                      </p:stCondLst>
                      <p:childTnLst>
                        <p:par>
                          <p:cTn id="2730" fill="hold">
                            <p:stCondLst>
                              <p:cond delay="0"/>
                            </p:stCondLst>
                            <p:childTnLst>
                              <p:par>
                                <p:cTn id="27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4" fill="hold">
                            <p:stCondLst>
                              <p:cond delay="500"/>
                            </p:stCondLst>
                            <p:childTnLst>
                              <p:par>
                                <p:cTn id="27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8" fill="hold">
                      <p:stCondLst>
                        <p:cond delay="indefinite"/>
                      </p:stCondLst>
                      <p:childTnLst>
                        <p:par>
                          <p:cTn id="2739" fill="hold">
                            <p:stCondLst>
                              <p:cond delay="0"/>
                            </p:stCondLst>
                            <p:childTnLst>
                              <p:par>
                                <p:cTn id="27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7" fill="hold">
                      <p:stCondLst>
                        <p:cond delay="indefinite"/>
                      </p:stCondLst>
                      <p:childTnLst>
                        <p:par>
                          <p:cTn id="2748" fill="hold">
                            <p:stCondLst>
                              <p:cond delay="0"/>
                            </p:stCondLst>
                            <p:childTnLst>
                              <p:par>
                                <p:cTn id="27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2" fill="hold">
                            <p:stCondLst>
                              <p:cond delay="500"/>
                            </p:stCondLst>
                            <p:childTnLst>
                              <p:par>
                                <p:cTn id="27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6" fill="hold">
                      <p:stCondLst>
                        <p:cond delay="indefinite"/>
                      </p:stCondLst>
                      <p:childTnLst>
                        <p:par>
                          <p:cTn id="2757" fill="hold">
                            <p:stCondLst>
                              <p:cond delay="0"/>
                            </p:stCondLst>
                            <p:childTnLst>
                              <p:par>
                                <p:cTn id="27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1" fill="hold">
                            <p:stCondLst>
                              <p:cond delay="500"/>
                            </p:stCondLst>
                            <p:childTnLst>
                              <p:par>
                                <p:cTn id="27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5" fill="hold">
                      <p:stCondLst>
                        <p:cond delay="indefinite"/>
                      </p:stCondLst>
                      <p:childTnLst>
                        <p:par>
                          <p:cTn id="2766" fill="hold">
                            <p:stCondLst>
                              <p:cond delay="0"/>
                            </p:stCondLst>
                            <p:childTnLst>
                              <p:par>
                                <p:cTn id="27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8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4" fill="hold">
                      <p:stCondLst>
                        <p:cond delay="indefinite"/>
                      </p:stCondLst>
                      <p:childTnLst>
                        <p:par>
                          <p:cTn id="2775" fill="hold">
                            <p:stCondLst>
                              <p:cond delay="0"/>
                            </p:stCondLst>
                            <p:childTnLst>
                              <p:par>
                                <p:cTn id="27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9" fill="hold">
                            <p:stCondLst>
                              <p:cond delay="500"/>
                            </p:stCondLst>
                            <p:childTnLst>
                              <p:par>
                                <p:cTn id="27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3" fill="hold">
                      <p:stCondLst>
                        <p:cond delay="indefinite"/>
                      </p:stCondLst>
                      <p:childTnLst>
                        <p:par>
                          <p:cTn id="2784" fill="hold">
                            <p:stCondLst>
                              <p:cond delay="0"/>
                            </p:stCondLst>
                            <p:childTnLst>
                              <p:par>
                                <p:cTn id="27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8" fill="hold">
                            <p:stCondLst>
                              <p:cond delay="500"/>
                            </p:stCondLst>
                            <p:childTnLst>
                              <p:par>
                                <p:cTn id="27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2" fill="hold">
                      <p:stCondLst>
                        <p:cond delay="indefinite"/>
                      </p:stCondLst>
                      <p:childTnLst>
                        <p:par>
                          <p:cTn id="2793" fill="hold">
                            <p:stCondLst>
                              <p:cond delay="0"/>
                            </p:stCondLst>
                            <p:childTnLst>
                              <p:par>
                                <p:cTn id="27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7" fill="hold">
                            <p:stCondLst>
                              <p:cond delay="500"/>
                            </p:stCondLst>
                            <p:childTnLst>
                              <p:par>
                                <p:cTn id="27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1" fill="hold">
                      <p:stCondLst>
                        <p:cond delay="indefinite"/>
                      </p:stCondLst>
                      <p:childTnLst>
                        <p:par>
                          <p:cTn id="2802" fill="hold">
                            <p:stCondLst>
                              <p:cond delay="0"/>
                            </p:stCondLst>
                            <p:childTnLst>
                              <p:par>
                                <p:cTn id="28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6" fill="hold">
                            <p:stCondLst>
                              <p:cond delay="500"/>
                            </p:stCondLst>
                            <p:childTnLst>
                              <p:par>
                                <p:cTn id="28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0" fill="hold">
                      <p:stCondLst>
                        <p:cond delay="indefinite"/>
                      </p:stCondLst>
                      <p:childTnLst>
                        <p:par>
                          <p:cTn id="2811" fill="hold">
                            <p:stCondLst>
                              <p:cond delay="0"/>
                            </p:stCondLst>
                            <p:childTnLst>
                              <p:par>
                                <p:cTn id="28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3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5" fill="hold">
                            <p:stCondLst>
                              <p:cond delay="500"/>
                            </p:stCondLst>
                            <p:childTnLst>
                              <p:par>
                                <p:cTn id="28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8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9" fill="hold">
                      <p:stCondLst>
                        <p:cond delay="indefinite"/>
                      </p:stCondLst>
                      <p:childTnLst>
                        <p:par>
                          <p:cTn id="2820" fill="hold">
                            <p:stCondLst>
                              <p:cond delay="0"/>
                            </p:stCondLst>
                            <p:childTnLst>
                              <p:par>
                                <p:cTn id="28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4" fill="hold">
                            <p:stCondLst>
                              <p:cond delay="500"/>
                            </p:stCondLst>
                            <p:childTnLst>
                              <p:par>
                                <p:cTn id="28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8" fill="hold">
                      <p:stCondLst>
                        <p:cond delay="indefinite"/>
                      </p:stCondLst>
                      <p:childTnLst>
                        <p:par>
                          <p:cTn id="2829" fill="hold">
                            <p:stCondLst>
                              <p:cond delay="0"/>
                            </p:stCondLst>
                            <p:childTnLst>
                              <p:par>
                                <p:cTn id="28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3" fill="hold">
                            <p:stCondLst>
                              <p:cond delay="500"/>
                            </p:stCondLst>
                            <p:childTnLst>
                              <p:par>
                                <p:cTn id="28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7" fill="hold">
                      <p:stCondLst>
                        <p:cond delay="indefinite"/>
                      </p:stCondLst>
                      <p:childTnLst>
                        <p:par>
                          <p:cTn id="2838" fill="hold">
                            <p:stCondLst>
                              <p:cond delay="0"/>
                            </p:stCondLst>
                            <p:childTnLst>
                              <p:par>
                                <p:cTn id="28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2" fill="hold">
                            <p:stCondLst>
                              <p:cond delay="500"/>
                            </p:stCondLst>
                            <p:childTnLst>
                              <p:par>
                                <p:cTn id="28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6" fill="hold">
                      <p:stCondLst>
                        <p:cond delay="indefinite"/>
                      </p:stCondLst>
                      <p:childTnLst>
                        <p:par>
                          <p:cTn id="2847" fill="hold">
                            <p:stCondLst>
                              <p:cond delay="0"/>
                            </p:stCondLst>
                            <p:childTnLst>
                              <p:par>
                                <p:cTn id="28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1" fill="hold">
                            <p:stCondLst>
                              <p:cond delay="500"/>
                            </p:stCondLst>
                            <p:childTnLst>
                              <p:par>
                                <p:cTn id="28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5" fill="hold">
                      <p:stCondLst>
                        <p:cond delay="indefinite"/>
                      </p:stCondLst>
                      <p:childTnLst>
                        <p:par>
                          <p:cTn id="2856" fill="hold">
                            <p:stCondLst>
                              <p:cond delay="0"/>
                            </p:stCondLst>
                            <p:childTnLst>
                              <p:par>
                                <p:cTn id="28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8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0" fill="hold">
                            <p:stCondLst>
                              <p:cond delay="500"/>
                            </p:stCondLst>
                            <p:childTnLst>
                              <p:par>
                                <p:cTn id="28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4" fill="hold">
                      <p:stCondLst>
                        <p:cond delay="indefinite"/>
                      </p:stCondLst>
                      <p:childTnLst>
                        <p:par>
                          <p:cTn id="2865" fill="hold">
                            <p:stCondLst>
                              <p:cond delay="0"/>
                            </p:stCondLst>
                            <p:childTnLst>
                              <p:par>
                                <p:cTn id="28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9" fill="hold">
                            <p:stCondLst>
                              <p:cond delay="500"/>
                            </p:stCondLst>
                            <p:childTnLst>
                              <p:par>
                                <p:cTn id="28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3" fill="hold">
                      <p:stCondLst>
                        <p:cond delay="indefinite"/>
                      </p:stCondLst>
                      <p:childTnLst>
                        <p:par>
                          <p:cTn id="2874" fill="hold">
                            <p:stCondLst>
                              <p:cond delay="0"/>
                            </p:stCondLst>
                            <p:childTnLst>
                              <p:par>
                                <p:cTn id="28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8" fill="hold">
                            <p:stCondLst>
                              <p:cond delay="500"/>
                            </p:stCondLst>
                            <p:childTnLst>
                              <p:par>
                                <p:cTn id="28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2" fill="hold">
                      <p:stCondLst>
                        <p:cond delay="indefinite"/>
                      </p:stCondLst>
                      <p:childTnLst>
                        <p:par>
                          <p:cTn id="2883" fill="hold">
                            <p:stCondLst>
                              <p:cond delay="0"/>
                            </p:stCondLst>
                            <p:childTnLst>
                              <p:par>
                                <p:cTn id="28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1" fill="hold">
                      <p:stCondLst>
                        <p:cond delay="indefinite"/>
                      </p:stCondLst>
                      <p:childTnLst>
                        <p:par>
                          <p:cTn id="2892" fill="hold">
                            <p:stCondLst>
                              <p:cond delay="0"/>
                            </p:stCondLst>
                            <p:childTnLst>
                              <p:par>
                                <p:cTn id="28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4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6" fill="hold">
                            <p:stCondLst>
                              <p:cond delay="500"/>
                            </p:stCondLst>
                            <p:childTnLst>
                              <p:par>
                                <p:cTn id="28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0" fill="hold">
                      <p:stCondLst>
                        <p:cond delay="indefinite"/>
                      </p:stCondLst>
                      <p:childTnLst>
                        <p:par>
                          <p:cTn id="2901" fill="hold">
                            <p:stCondLst>
                              <p:cond delay="0"/>
                            </p:stCondLst>
                            <p:childTnLst>
                              <p:par>
                                <p:cTn id="29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5" fill="hold">
                            <p:stCondLst>
                              <p:cond delay="500"/>
                            </p:stCondLst>
                            <p:childTnLst>
                              <p:par>
                                <p:cTn id="29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8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9" fill="hold">
                      <p:stCondLst>
                        <p:cond delay="indefinite"/>
                      </p:stCondLst>
                      <p:childTnLst>
                        <p:par>
                          <p:cTn id="2910" fill="hold">
                            <p:stCondLst>
                              <p:cond delay="0"/>
                            </p:stCondLst>
                            <p:childTnLst>
                              <p:par>
                                <p:cTn id="29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4" fill="hold">
                            <p:stCondLst>
                              <p:cond delay="500"/>
                            </p:stCondLst>
                            <p:childTnLst>
                              <p:par>
                                <p:cTn id="29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2" fill="hold">
                      <p:stCondLst>
                        <p:cond delay="indefinite"/>
                      </p:stCondLst>
                      <p:childTnLst>
                        <p:par>
                          <p:cTn id="2923" fill="hold">
                            <p:stCondLst>
                              <p:cond delay="0"/>
                            </p:stCondLst>
                            <p:childTnLst>
                              <p:par>
                                <p:cTn id="29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5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2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8" fill="hold">
                      <p:stCondLst>
                        <p:cond delay="0"/>
                      </p:stCondLst>
                      <p:childTnLst>
                        <p:par>
                          <p:cTn id="2929" fill="hold">
                            <p:stCondLst>
                              <p:cond delay="0"/>
                            </p:stCondLst>
                            <p:childTnLst>
                              <p:par>
                                <p:cTn id="29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3" fill="hold">
                            <p:stCondLst>
                              <p:cond delay="500"/>
                            </p:stCondLst>
                            <p:childTnLst>
                              <p:par>
                                <p:cTn id="29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7" fill="hold">
                      <p:stCondLst>
                        <p:cond delay="indefinite"/>
                      </p:stCondLst>
                      <p:childTnLst>
                        <p:par>
                          <p:cTn id="2938" fill="hold">
                            <p:stCondLst>
                              <p:cond delay="0"/>
                            </p:stCondLst>
                            <p:childTnLst>
                              <p:par>
                                <p:cTn id="29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0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2" fill="hold">
                            <p:stCondLst>
                              <p:cond delay="500"/>
                            </p:stCondLst>
                            <p:childTnLst>
                              <p:par>
                                <p:cTn id="29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6" fill="hold">
                      <p:stCondLst>
                        <p:cond delay="indefinite"/>
                      </p:stCondLst>
                      <p:childTnLst>
                        <p:par>
                          <p:cTn id="2947" fill="hold">
                            <p:stCondLst>
                              <p:cond delay="0"/>
                            </p:stCondLst>
                            <p:childTnLst>
                              <p:par>
                                <p:cTn id="29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9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1" fill="hold">
                            <p:stCondLst>
                              <p:cond delay="500"/>
                            </p:stCondLst>
                            <p:childTnLst>
                              <p:par>
                                <p:cTn id="29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5" fill="hold">
                      <p:stCondLst>
                        <p:cond delay="indefinite"/>
                      </p:stCondLst>
                      <p:childTnLst>
                        <p:par>
                          <p:cTn id="2956" fill="hold">
                            <p:stCondLst>
                              <p:cond delay="0"/>
                            </p:stCondLst>
                            <p:childTnLst>
                              <p:par>
                                <p:cTn id="29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0" fill="hold">
                            <p:stCondLst>
                              <p:cond delay="500"/>
                            </p:stCondLst>
                            <p:childTnLst>
                              <p:par>
                                <p:cTn id="29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3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4" fill="hold">
                      <p:stCondLst>
                        <p:cond delay="indefinite"/>
                      </p:stCondLst>
                      <p:childTnLst>
                        <p:par>
                          <p:cTn id="2965" fill="hold">
                            <p:stCondLst>
                              <p:cond delay="0"/>
                            </p:stCondLst>
                            <p:childTnLst>
                              <p:par>
                                <p:cTn id="29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9" fill="hold">
                            <p:stCondLst>
                              <p:cond delay="500"/>
                            </p:stCondLst>
                            <p:childTnLst>
                              <p:par>
                                <p:cTn id="29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3" fill="hold">
                      <p:stCondLst>
                        <p:cond delay="indefinite"/>
                      </p:stCondLst>
                      <p:childTnLst>
                        <p:par>
                          <p:cTn id="2974" fill="hold">
                            <p:stCondLst>
                              <p:cond delay="0"/>
                            </p:stCondLst>
                            <p:childTnLst>
                              <p:par>
                                <p:cTn id="29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8" fill="hold">
                            <p:stCondLst>
                              <p:cond delay="500"/>
                            </p:stCondLst>
                            <p:childTnLst>
                              <p:par>
                                <p:cTn id="29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1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2" fill="hold">
                      <p:stCondLst>
                        <p:cond delay="indefinite"/>
                      </p:stCondLst>
                      <p:childTnLst>
                        <p:par>
                          <p:cTn id="2983" fill="hold">
                            <p:stCondLst>
                              <p:cond delay="0"/>
                            </p:stCondLst>
                            <p:childTnLst>
                              <p:par>
                                <p:cTn id="29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1" fill="hold">
                      <p:stCondLst>
                        <p:cond delay="indefinite"/>
                      </p:stCondLst>
                      <p:childTnLst>
                        <p:par>
                          <p:cTn id="2992" fill="hold">
                            <p:stCondLst>
                              <p:cond delay="0"/>
                            </p:stCondLst>
                            <p:childTnLst>
                              <p:par>
                                <p:cTn id="29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4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0" fill="hold">
                      <p:stCondLst>
                        <p:cond delay="indefinite"/>
                      </p:stCondLst>
                      <p:childTnLst>
                        <p:par>
                          <p:cTn id="3001" fill="hold">
                            <p:stCondLst>
                              <p:cond delay="0"/>
                            </p:stCondLst>
                            <p:childTnLst>
                              <p:par>
                                <p:cTn id="30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3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9" fill="hold">
                      <p:stCondLst>
                        <p:cond delay="indefinite"/>
                      </p:stCondLst>
                      <p:childTnLst>
                        <p:par>
                          <p:cTn id="3010" fill="hold">
                            <p:stCondLst>
                              <p:cond delay="0"/>
                            </p:stCondLst>
                            <p:childTnLst>
                              <p:par>
                                <p:cTn id="30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4" fill="hold">
                            <p:stCondLst>
                              <p:cond delay="500"/>
                            </p:stCondLst>
                            <p:childTnLst>
                              <p:par>
                                <p:cTn id="30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8" fill="hold">
                      <p:stCondLst>
                        <p:cond delay="indefinite"/>
                      </p:stCondLst>
                      <p:childTnLst>
                        <p:par>
                          <p:cTn id="3019" fill="hold">
                            <p:stCondLst>
                              <p:cond delay="0"/>
                            </p:stCondLst>
                            <p:childTnLst>
                              <p:par>
                                <p:cTn id="30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1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3" fill="hold">
                            <p:stCondLst>
                              <p:cond delay="500"/>
                            </p:stCondLst>
                            <p:childTnLst>
                              <p:par>
                                <p:cTn id="30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7" fill="hold">
                      <p:stCondLst>
                        <p:cond delay="indefinite"/>
                      </p:stCondLst>
                      <p:childTnLst>
                        <p:par>
                          <p:cTn id="3028" fill="hold">
                            <p:stCondLst>
                              <p:cond delay="0"/>
                            </p:stCondLst>
                            <p:childTnLst>
                              <p:par>
                                <p:cTn id="30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6" fill="hold">
                      <p:stCondLst>
                        <p:cond delay="indefinite"/>
                      </p:stCondLst>
                      <p:childTnLst>
                        <p:par>
                          <p:cTn id="3037" fill="hold">
                            <p:stCondLst>
                              <p:cond delay="0"/>
                            </p:stCondLst>
                            <p:childTnLst>
                              <p:par>
                                <p:cTn id="30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1" fill="hold">
                            <p:stCondLst>
                              <p:cond delay="500"/>
                            </p:stCondLst>
                            <p:childTnLst>
                              <p:par>
                                <p:cTn id="30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4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5" fill="hold">
                      <p:stCondLst>
                        <p:cond delay="indefinite"/>
                      </p:stCondLst>
                      <p:childTnLst>
                        <p:par>
                          <p:cTn id="3046" fill="hold">
                            <p:stCondLst>
                              <p:cond delay="0"/>
                            </p:stCondLst>
                            <p:childTnLst>
                              <p:par>
                                <p:cTn id="30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0" fill="hold">
                            <p:stCondLst>
                              <p:cond delay="500"/>
                            </p:stCondLst>
                            <p:childTnLst>
                              <p:par>
                                <p:cTn id="30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4" fill="hold">
                      <p:stCondLst>
                        <p:cond delay="indefinite"/>
                      </p:stCondLst>
                      <p:childTnLst>
                        <p:par>
                          <p:cTn id="3055" fill="hold">
                            <p:stCondLst>
                              <p:cond delay="0"/>
                            </p:stCondLst>
                            <p:childTnLst>
                              <p:par>
                                <p:cTn id="30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9" fill="hold">
                            <p:stCondLst>
                              <p:cond delay="500"/>
                            </p:stCondLst>
                            <p:childTnLst>
                              <p:par>
                                <p:cTn id="30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3" fill="hold">
                      <p:stCondLst>
                        <p:cond delay="indefinite"/>
                      </p:stCondLst>
                      <p:childTnLst>
                        <p:par>
                          <p:cTn id="3064" fill="hold">
                            <p:stCondLst>
                              <p:cond delay="0"/>
                            </p:stCondLst>
                            <p:childTnLst>
                              <p:par>
                                <p:cTn id="30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6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8" fill="hold">
                            <p:stCondLst>
                              <p:cond delay="500"/>
                            </p:stCondLst>
                            <p:childTnLst>
                              <p:par>
                                <p:cTn id="30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2" fill="hold">
                      <p:stCondLst>
                        <p:cond delay="indefinite"/>
                      </p:stCondLst>
                      <p:childTnLst>
                        <p:par>
                          <p:cTn id="3073" fill="hold">
                            <p:stCondLst>
                              <p:cond delay="0"/>
                            </p:stCondLst>
                            <p:childTnLst>
                              <p:par>
                                <p:cTn id="30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7" fill="hold">
                            <p:stCondLst>
                              <p:cond delay="500"/>
                            </p:stCondLst>
                            <p:childTnLst>
                              <p:par>
                                <p:cTn id="30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0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1" fill="hold">
                      <p:stCondLst>
                        <p:cond delay="indefinite"/>
                      </p:stCondLst>
                      <p:childTnLst>
                        <p:par>
                          <p:cTn id="3082" fill="hold">
                            <p:stCondLst>
                              <p:cond delay="0"/>
                            </p:stCondLst>
                            <p:childTnLst>
                              <p:par>
                                <p:cTn id="30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4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6" fill="hold">
                            <p:stCondLst>
                              <p:cond delay="500"/>
                            </p:stCondLst>
                            <p:childTnLst>
                              <p:par>
                                <p:cTn id="30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9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0" fill="hold">
                      <p:stCondLst>
                        <p:cond delay="indefinite"/>
                      </p:stCondLst>
                      <p:childTnLst>
                        <p:par>
                          <p:cTn id="3091" fill="hold">
                            <p:stCondLst>
                              <p:cond delay="0"/>
                            </p:stCondLst>
                            <p:childTnLst>
                              <p:par>
                                <p:cTn id="30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5" fill="hold">
                            <p:stCondLst>
                              <p:cond delay="500"/>
                            </p:stCondLst>
                            <p:childTnLst>
                              <p:par>
                                <p:cTn id="30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9" fill="hold">
                      <p:stCondLst>
                        <p:cond delay="indefinite"/>
                      </p:stCondLst>
                      <p:childTnLst>
                        <p:par>
                          <p:cTn id="3100" fill="hold">
                            <p:stCondLst>
                              <p:cond delay="0"/>
                            </p:stCondLst>
                            <p:childTnLst>
                              <p:par>
                                <p:cTn id="3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4" fill="hold">
                            <p:stCondLst>
                              <p:cond delay="500"/>
                            </p:stCondLst>
                            <p:childTnLst>
                              <p:par>
                                <p:cTn id="3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8" fill="hold">
                      <p:stCondLst>
                        <p:cond delay="indefinite"/>
                      </p:stCondLst>
                      <p:childTnLst>
                        <p:par>
                          <p:cTn id="3109" fill="hold">
                            <p:stCondLst>
                              <p:cond delay="0"/>
                            </p:stCondLst>
                            <p:childTnLst>
                              <p:par>
                                <p:cTn id="3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6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7" fill="hold">
                      <p:stCondLst>
                        <p:cond delay="indefinite"/>
                      </p:stCondLst>
                      <p:childTnLst>
                        <p:par>
                          <p:cTn id="3118" fill="hold">
                            <p:stCondLst>
                              <p:cond delay="0"/>
                            </p:stCondLst>
                            <p:childTnLst>
                              <p:par>
                                <p:cTn id="3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2" fill="hold">
                            <p:stCondLst>
                              <p:cond delay="500"/>
                            </p:stCondLst>
                            <p:childTnLst>
                              <p:par>
                                <p:cTn id="3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6" fill="hold">
                      <p:stCondLst>
                        <p:cond delay="indefinite"/>
                      </p:stCondLst>
                      <p:childTnLst>
                        <p:par>
                          <p:cTn id="3127" fill="hold">
                            <p:stCondLst>
                              <p:cond delay="0"/>
                            </p:stCondLst>
                            <p:childTnLst>
                              <p:par>
                                <p:cTn id="3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1" fill="hold">
                            <p:stCondLst>
                              <p:cond delay="500"/>
                            </p:stCondLst>
                            <p:childTnLst>
                              <p:par>
                                <p:cTn id="3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5" fill="hold">
                      <p:stCondLst>
                        <p:cond delay="indefinite"/>
                      </p:stCondLst>
                      <p:childTnLst>
                        <p:par>
                          <p:cTn id="3136" fill="hold">
                            <p:stCondLst>
                              <p:cond delay="0"/>
                            </p:stCondLst>
                            <p:childTnLst>
                              <p:par>
                                <p:cTn id="3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8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0" fill="hold">
                            <p:stCondLst>
                              <p:cond delay="500"/>
                            </p:stCondLst>
                            <p:childTnLst>
                              <p:par>
                                <p:cTn id="3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4" fill="hold">
                      <p:stCondLst>
                        <p:cond delay="indefinite"/>
                      </p:stCondLst>
                      <p:childTnLst>
                        <p:par>
                          <p:cTn id="3145" fill="hold">
                            <p:stCondLst>
                              <p:cond delay="0"/>
                            </p:stCondLst>
                            <p:childTnLst>
                              <p:par>
                                <p:cTn id="3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9" fill="hold">
                            <p:stCondLst>
                              <p:cond delay="500"/>
                            </p:stCondLst>
                            <p:childTnLst>
                              <p:par>
                                <p:cTn id="3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3" fill="hold">
                      <p:stCondLst>
                        <p:cond delay="indefinite"/>
                      </p:stCondLst>
                      <p:childTnLst>
                        <p:par>
                          <p:cTn id="3154" fill="hold">
                            <p:stCondLst>
                              <p:cond delay="0"/>
                            </p:stCondLst>
                            <p:childTnLst>
                              <p:par>
                                <p:cTn id="3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6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8" fill="hold">
                            <p:stCondLst>
                              <p:cond delay="500"/>
                            </p:stCondLst>
                            <p:childTnLst>
                              <p:par>
                                <p:cTn id="3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2" fill="hold">
                      <p:stCondLst>
                        <p:cond delay="indefinite"/>
                      </p:stCondLst>
                      <p:childTnLst>
                        <p:par>
                          <p:cTn id="3163" fill="hold">
                            <p:stCondLst>
                              <p:cond delay="0"/>
                            </p:stCondLst>
                            <p:childTnLst>
                              <p:par>
                                <p:cTn id="3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5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7" fill="hold">
                            <p:stCondLst>
                              <p:cond delay="500"/>
                            </p:stCondLst>
                            <p:childTnLst>
                              <p:par>
                                <p:cTn id="3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0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1" fill="hold">
                      <p:stCondLst>
                        <p:cond delay="indefinite"/>
                      </p:stCondLst>
                      <p:childTnLst>
                        <p:par>
                          <p:cTn id="3172" fill="hold">
                            <p:stCondLst>
                              <p:cond delay="0"/>
                            </p:stCondLst>
                            <p:childTnLst>
                              <p:par>
                                <p:cTn id="3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9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0" fill="hold">
                      <p:stCondLst>
                        <p:cond delay="indefinite"/>
                      </p:stCondLst>
                      <p:childTnLst>
                        <p:par>
                          <p:cTn id="3181" fill="hold">
                            <p:stCondLst>
                              <p:cond delay="0"/>
                            </p:stCondLst>
                            <p:childTnLst>
                              <p:par>
                                <p:cTn id="3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3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5" fill="hold">
                            <p:stCondLst>
                              <p:cond delay="500"/>
                            </p:stCondLst>
                            <p:childTnLst>
                              <p:par>
                                <p:cTn id="3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9" fill="hold">
                      <p:stCondLst>
                        <p:cond delay="indefinite"/>
                      </p:stCondLst>
                      <p:childTnLst>
                        <p:par>
                          <p:cTn id="3190" fill="hold">
                            <p:stCondLst>
                              <p:cond delay="0"/>
                            </p:stCondLst>
                            <p:childTnLst>
                              <p:par>
                                <p:cTn id="3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4" fill="hold">
                            <p:stCondLst>
                              <p:cond delay="500"/>
                            </p:stCondLst>
                            <p:childTnLst>
                              <p:par>
                                <p:cTn id="3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8" fill="hold">
                      <p:stCondLst>
                        <p:cond delay="indefinite"/>
                      </p:stCondLst>
                      <p:childTnLst>
                        <p:par>
                          <p:cTn id="3199" fill="hold">
                            <p:stCondLst>
                              <p:cond delay="0"/>
                            </p:stCondLst>
                            <p:childTnLst>
                              <p:par>
                                <p:cTn id="3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1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3" fill="hold">
                            <p:stCondLst>
                              <p:cond delay="500"/>
                            </p:stCondLst>
                            <p:childTnLst>
                              <p:par>
                                <p:cTn id="3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7" fill="hold">
                      <p:stCondLst>
                        <p:cond delay="indefinite"/>
                      </p:stCondLst>
                      <p:childTnLst>
                        <p:par>
                          <p:cTn id="3208" fill="hold">
                            <p:stCondLst>
                              <p:cond delay="0"/>
                            </p:stCondLst>
                            <p:childTnLst>
                              <p:par>
                                <p:cTn id="3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2" fill="hold">
                            <p:stCondLst>
                              <p:cond delay="500"/>
                            </p:stCondLst>
                            <p:childTnLst>
                              <p:par>
                                <p:cTn id="3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6" fill="hold">
                      <p:stCondLst>
                        <p:cond delay="indefinite"/>
                      </p:stCondLst>
                      <p:childTnLst>
                        <p:par>
                          <p:cTn id="3217" fill="hold">
                            <p:stCondLst>
                              <p:cond delay="0"/>
                            </p:stCondLst>
                            <p:childTnLst>
                              <p:par>
                                <p:cTn id="32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4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5" fill="hold">
                      <p:stCondLst>
                        <p:cond delay="indefinite"/>
                      </p:stCondLst>
                      <p:childTnLst>
                        <p:par>
                          <p:cTn id="3226" fill="hold">
                            <p:stCondLst>
                              <p:cond delay="0"/>
                            </p:stCondLst>
                            <p:childTnLst>
                              <p:par>
                                <p:cTn id="32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8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0" fill="hold">
                            <p:stCondLst>
                              <p:cond delay="500"/>
                            </p:stCondLst>
                            <p:childTnLst>
                              <p:par>
                                <p:cTn id="3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3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4" fill="hold">
                      <p:stCondLst>
                        <p:cond delay="indefinite"/>
                      </p:stCondLst>
                      <p:childTnLst>
                        <p:par>
                          <p:cTn id="3235" fill="hold">
                            <p:stCondLst>
                              <p:cond delay="0"/>
                            </p:stCondLst>
                            <p:childTnLst>
                              <p:par>
                                <p:cTn id="32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9" fill="hold">
                            <p:stCondLst>
                              <p:cond delay="500"/>
                            </p:stCondLst>
                            <p:childTnLst>
                              <p:par>
                                <p:cTn id="3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6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7" fill="hold">
                      <p:stCondLst>
                        <p:cond delay="indefinite"/>
                      </p:stCondLst>
                      <p:childTnLst>
                        <p:par>
                          <p:cTn id="3248" fill="hold">
                            <p:stCondLst>
                              <p:cond delay="0"/>
                            </p:stCondLst>
                            <p:childTnLst>
                              <p:par>
                                <p:cTn id="32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0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3" fill="hold">
                      <p:stCondLst>
                        <p:cond delay="0"/>
                      </p:stCondLst>
                      <p:childTnLst>
                        <p:par>
                          <p:cTn id="3254" fill="hold">
                            <p:stCondLst>
                              <p:cond delay="0"/>
                            </p:stCondLst>
                            <p:childTnLst>
                              <p:par>
                                <p:cTn id="3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6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8" fill="hold">
                            <p:stCondLst>
                              <p:cond delay="500"/>
                            </p:stCondLst>
                            <p:childTnLst>
                              <p:par>
                                <p:cTn id="3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2" fill="hold">
                      <p:stCondLst>
                        <p:cond delay="indefinite"/>
                      </p:stCondLst>
                      <p:childTnLst>
                        <p:par>
                          <p:cTn id="3263" fill="hold">
                            <p:stCondLst>
                              <p:cond delay="0"/>
                            </p:stCondLst>
                            <p:childTnLst>
                              <p:par>
                                <p:cTn id="32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5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7" fill="hold">
                            <p:stCondLst>
                              <p:cond delay="500"/>
                            </p:stCondLst>
                            <p:childTnLst>
                              <p:par>
                                <p:cTn id="3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0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1" fill="hold">
                      <p:stCondLst>
                        <p:cond delay="indefinite"/>
                      </p:stCondLst>
                      <p:childTnLst>
                        <p:par>
                          <p:cTn id="3272" fill="hold">
                            <p:stCondLst>
                              <p:cond delay="0"/>
                            </p:stCondLst>
                            <p:childTnLst>
                              <p:par>
                                <p:cTn id="32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6" fill="hold">
                            <p:stCondLst>
                              <p:cond delay="500"/>
                            </p:stCondLst>
                            <p:childTnLst>
                              <p:par>
                                <p:cTn id="3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0" fill="hold">
                      <p:stCondLst>
                        <p:cond delay="indefinite"/>
                      </p:stCondLst>
                      <p:childTnLst>
                        <p:par>
                          <p:cTn id="3281" fill="hold">
                            <p:stCondLst>
                              <p:cond delay="0"/>
                            </p:stCondLst>
                            <p:childTnLst>
                              <p:par>
                                <p:cTn id="32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3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5" fill="hold">
                            <p:stCondLst>
                              <p:cond delay="500"/>
                            </p:stCondLst>
                            <p:childTnLst>
                              <p:par>
                                <p:cTn id="3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9" fill="hold">
                      <p:stCondLst>
                        <p:cond delay="indefinite"/>
                      </p:stCondLst>
                      <p:childTnLst>
                        <p:par>
                          <p:cTn id="3290" fill="hold">
                            <p:stCondLst>
                              <p:cond delay="0"/>
                            </p:stCondLst>
                            <p:childTnLst>
                              <p:par>
                                <p:cTn id="32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4" fill="hold">
                            <p:stCondLst>
                              <p:cond delay="500"/>
                            </p:stCondLst>
                            <p:childTnLst>
                              <p:par>
                                <p:cTn id="3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8" fill="hold">
                      <p:stCondLst>
                        <p:cond delay="indefinite"/>
                      </p:stCondLst>
                      <p:childTnLst>
                        <p:par>
                          <p:cTn id="3299" fill="hold">
                            <p:stCondLst>
                              <p:cond delay="0"/>
                            </p:stCondLst>
                            <p:childTnLst>
                              <p:par>
                                <p:cTn id="33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1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6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7" fill="hold">
                      <p:stCondLst>
                        <p:cond delay="indefinite"/>
                      </p:stCondLst>
                      <p:childTnLst>
                        <p:par>
                          <p:cTn id="3308" fill="hold">
                            <p:stCondLst>
                              <p:cond delay="0"/>
                            </p:stCondLst>
                            <p:childTnLst>
                              <p:par>
                                <p:cTn id="33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5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6" fill="hold">
                      <p:stCondLst>
                        <p:cond delay="indefinite"/>
                      </p:stCondLst>
                      <p:childTnLst>
                        <p:par>
                          <p:cTn id="3317" fill="hold">
                            <p:stCondLst>
                              <p:cond delay="0"/>
                            </p:stCondLst>
                            <p:childTnLst>
                              <p:par>
                                <p:cTn id="33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4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5" fill="hold">
                      <p:stCondLst>
                        <p:cond delay="indefinite"/>
                      </p:stCondLst>
                      <p:childTnLst>
                        <p:par>
                          <p:cTn id="3326" fill="hold">
                            <p:stCondLst>
                              <p:cond delay="0"/>
                            </p:stCondLst>
                            <p:childTnLst>
                              <p:par>
                                <p:cTn id="33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8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3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4" fill="hold">
                      <p:stCondLst>
                        <p:cond delay="indefinite"/>
                      </p:stCondLst>
                      <p:childTnLst>
                        <p:par>
                          <p:cTn id="3335" fill="hold">
                            <p:stCondLst>
                              <p:cond delay="0"/>
                            </p:stCondLst>
                            <p:childTnLst>
                              <p:par>
                                <p:cTn id="33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9" fill="hold">
                            <p:stCondLst>
                              <p:cond delay="500"/>
                            </p:stCondLst>
                            <p:childTnLst>
                              <p:par>
                                <p:cTn id="33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3" fill="hold">
                      <p:stCondLst>
                        <p:cond delay="indefinite"/>
                      </p:stCondLst>
                      <p:childTnLst>
                        <p:par>
                          <p:cTn id="3344" fill="hold">
                            <p:stCondLst>
                              <p:cond delay="0"/>
                            </p:stCondLst>
                            <p:childTnLst>
                              <p:par>
                                <p:cTn id="33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3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1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2" fill="hold">
                      <p:stCondLst>
                        <p:cond delay="indefinite"/>
                      </p:stCondLst>
                      <p:childTnLst>
                        <p:par>
                          <p:cTn id="3353" fill="hold">
                            <p:stCondLst>
                              <p:cond delay="0"/>
                            </p:stCondLst>
                            <p:childTnLst>
                              <p:par>
                                <p:cTn id="33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5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7" fill="hold">
                            <p:stCondLst>
                              <p:cond delay="500"/>
                            </p:stCondLst>
                            <p:childTnLst>
                              <p:par>
                                <p:cTn id="3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0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1" fill="hold">
                      <p:stCondLst>
                        <p:cond delay="indefinite"/>
                      </p:stCondLst>
                      <p:childTnLst>
                        <p:par>
                          <p:cTn id="3362" fill="hold">
                            <p:stCondLst>
                              <p:cond delay="0"/>
                            </p:stCondLst>
                            <p:childTnLst>
                              <p:par>
                                <p:cTn id="33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4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3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0" fill="hold">
                      <p:stCondLst>
                        <p:cond delay="indefinite"/>
                      </p:stCondLst>
                      <p:childTnLst>
                        <p:par>
                          <p:cTn id="3371" fill="hold">
                            <p:stCondLst>
                              <p:cond delay="0"/>
                            </p:stCondLst>
                            <p:childTnLst>
                              <p:par>
                                <p:cTn id="33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5" fill="hold">
                            <p:stCondLst>
                              <p:cond delay="500"/>
                            </p:stCondLst>
                            <p:childTnLst>
                              <p:par>
                                <p:cTn id="33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8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9" fill="hold">
                      <p:stCondLst>
                        <p:cond delay="indefinite"/>
                      </p:stCondLst>
                      <p:childTnLst>
                        <p:par>
                          <p:cTn id="3380" fill="hold">
                            <p:stCondLst>
                              <p:cond delay="0"/>
                            </p:stCondLst>
                            <p:childTnLst>
                              <p:par>
                                <p:cTn id="33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4" fill="hold">
                            <p:stCondLst>
                              <p:cond delay="500"/>
                            </p:stCondLst>
                            <p:childTnLst>
                              <p:par>
                                <p:cTn id="33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8" fill="hold">
                      <p:stCondLst>
                        <p:cond delay="indefinite"/>
                      </p:stCondLst>
                      <p:childTnLst>
                        <p:par>
                          <p:cTn id="3389" fill="hold">
                            <p:stCondLst>
                              <p:cond delay="0"/>
                            </p:stCondLst>
                            <p:childTnLst>
                              <p:par>
                                <p:cTn id="33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1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7" fill="hold">
                      <p:stCondLst>
                        <p:cond delay="indefinite"/>
                      </p:stCondLst>
                      <p:childTnLst>
                        <p:par>
                          <p:cTn id="3398" fill="hold">
                            <p:stCondLst>
                              <p:cond delay="0"/>
                            </p:stCondLst>
                            <p:childTnLst>
                              <p:par>
                                <p:cTn id="33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2" fill="hold">
                            <p:stCondLst>
                              <p:cond delay="500"/>
                            </p:stCondLst>
                            <p:childTnLst>
                              <p:par>
                                <p:cTn id="3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6" fill="hold">
                      <p:stCondLst>
                        <p:cond delay="indefinite"/>
                      </p:stCondLst>
                      <p:childTnLst>
                        <p:par>
                          <p:cTn id="3407" fill="hold">
                            <p:stCondLst>
                              <p:cond delay="0"/>
                            </p:stCondLst>
                            <p:childTnLst>
                              <p:par>
                                <p:cTn id="34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9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1" fill="hold">
                            <p:stCondLst>
                              <p:cond delay="500"/>
                            </p:stCondLst>
                            <p:childTnLst>
                              <p:par>
                                <p:cTn id="34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4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5" fill="hold">
                      <p:stCondLst>
                        <p:cond delay="indefinite"/>
                      </p:stCondLst>
                      <p:childTnLst>
                        <p:par>
                          <p:cTn id="3416" fill="hold">
                            <p:stCondLst>
                              <p:cond delay="0"/>
                            </p:stCondLst>
                            <p:childTnLst>
                              <p:par>
                                <p:cTn id="34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0" fill="hold">
                            <p:stCondLst>
                              <p:cond delay="500"/>
                            </p:stCondLst>
                            <p:childTnLst>
                              <p:par>
                                <p:cTn id="34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3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4" fill="hold">
                      <p:stCondLst>
                        <p:cond delay="indefinite"/>
                      </p:stCondLst>
                      <p:childTnLst>
                        <p:par>
                          <p:cTn id="3425" fill="hold">
                            <p:stCondLst>
                              <p:cond delay="0"/>
                            </p:stCondLst>
                            <p:childTnLst>
                              <p:par>
                                <p:cTn id="34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9" fill="hold">
                            <p:stCondLst>
                              <p:cond delay="500"/>
                            </p:stCondLst>
                            <p:childTnLst>
                              <p:par>
                                <p:cTn id="3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3" fill="hold">
                      <p:stCondLst>
                        <p:cond delay="indefinite"/>
                      </p:stCondLst>
                      <p:childTnLst>
                        <p:par>
                          <p:cTn id="3434" fill="hold">
                            <p:stCondLst>
                              <p:cond delay="0"/>
                            </p:stCondLst>
                            <p:childTnLst>
                              <p:par>
                                <p:cTn id="34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6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8" fill="hold">
                            <p:stCondLst>
                              <p:cond delay="500"/>
                            </p:stCondLst>
                            <p:childTnLst>
                              <p:par>
                                <p:cTn id="34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1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2" fill="hold">
                      <p:stCondLst>
                        <p:cond delay="indefinite"/>
                      </p:stCondLst>
                      <p:childTnLst>
                        <p:par>
                          <p:cTn id="3443" fill="hold">
                            <p:stCondLst>
                              <p:cond delay="0"/>
                            </p:stCondLst>
                            <p:childTnLst>
                              <p:par>
                                <p:cTn id="34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5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0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1" fill="hold">
                      <p:stCondLst>
                        <p:cond delay="indefinite"/>
                      </p:stCondLst>
                      <p:childTnLst>
                        <p:par>
                          <p:cTn id="3452" fill="hold">
                            <p:stCondLst>
                              <p:cond delay="0"/>
                            </p:stCondLst>
                            <p:childTnLst>
                              <p:par>
                                <p:cTn id="34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6" fill="hold">
                            <p:stCondLst>
                              <p:cond delay="500"/>
                            </p:stCondLst>
                            <p:childTnLst>
                              <p:par>
                                <p:cTn id="34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0" fill="hold">
                      <p:stCondLst>
                        <p:cond delay="indefinite"/>
                      </p:stCondLst>
                      <p:childTnLst>
                        <p:par>
                          <p:cTn id="3461" fill="hold">
                            <p:stCondLst>
                              <p:cond delay="0"/>
                            </p:stCondLst>
                            <p:childTnLst>
                              <p:par>
                                <p:cTn id="34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3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8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9" fill="hold">
                      <p:stCondLst>
                        <p:cond delay="indefinite"/>
                      </p:stCondLst>
                      <p:childTnLst>
                        <p:par>
                          <p:cTn id="3470" fill="hold">
                            <p:stCondLst>
                              <p:cond delay="0"/>
                            </p:stCondLst>
                            <p:childTnLst>
                              <p:par>
                                <p:cTn id="34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4" fill="hold">
                            <p:stCondLst>
                              <p:cond delay="500"/>
                            </p:stCondLst>
                            <p:childTnLst>
                              <p:par>
                                <p:cTn id="34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8" fill="hold">
                      <p:stCondLst>
                        <p:cond delay="indefinite"/>
                      </p:stCondLst>
                      <p:childTnLst>
                        <p:par>
                          <p:cTn id="3479" fill="hold">
                            <p:stCondLst>
                              <p:cond delay="0"/>
                            </p:stCondLst>
                            <p:childTnLst>
                              <p:par>
                                <p:cTn id="34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1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3" fill="hold">
                            <p:stCondLst>
                              <p:cond delay="500"/>
                            </p:stCondLst>
                            <p:childTnLst>
                              <p:par>
                                <p:cTn id="34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6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7" fill="hold">
                      <p:stCondLst>
                        <p:cond delay="indefinite"/>
                      </p:stCondLst>
                      <p:childTnLst>
                        <p:par>
                          <p:cTn id="3488" fill="hold">
                            <p:stCondLst>
                              <p:cond delay="0"/>
                            </p:stCondLst>
                            <p:childTnLst>
                              <p:par>
                                <p:cTn id="34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2" fill="hold">
                            <p:stCondLst>
                              <p:cond delay="500"/>
                            </p:stCondLst>
                            <p:childTnLst>
                              <p:par>
                                <p:cTn id="34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5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6" fill="hold">
                      <p:stCondLst>
                        <p:cond delay="indefinite"/>
                      </p:stCondLst>
                      <p:childTnLst>
                        <p:par>
                          <p:cTn id="3497" fill="hold">
                            <p:stCondLst>
                              <p:cond delay="0"/>
                            </p:stCondLst>
                            <p:childTnLst>
                              <p:par>
                                <p:cTn id="34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9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1" fill="hold">
                            <p:stCondLst>
                              <p:cond delay="500"/>
                            </p:stCondLst>
                            <p:childTnLst>
                              <p:par>
                                <p:cTn id="35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4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5" fill="hold">
                      <p:stCondLst>
                        <p:cond delay="indefinite"/>
                      </p:stCondLst>
                      <p:childTnLst>
                        <p:par>
                          <p:cTn id="3506" fill="hold">
                            <p:stCondLst>
                              <p:cond delay="0"/>
                            </p:stCondLst>
                            <p:childTnLst>
                              <p:par>
                                <p:cTn id="35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8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4" fill="hold">
                      <p:stCondLst>
                        <p:cond delay="indefinite"/>
                      </p:stCondLst>
                      <p:childTnLst>
                        <p:par>
                          <p:cTn id="3515" fill="hold">
                            <p:stCondLst>
                              <p:cond delay="0"/>
                            </p:stCondLst>
                            <p:childTnLst>
                              <p:par>
                                <p:cTn id="35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9" fill="hold">
                            <p:stCondLst>
                              <p:cond delay="500"/>
                            </p:stCondLst>
                            <p:childTnLst>
                              <p:par>
                                <p:cTn id="35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3" fill="hold">
                      <p:stCondLst>
                        <p:cond delay="indefinite"/>
                      </p:stCondLst>
                      <p:childTnLst>
                        <p:par>
                          <p:cTn id="3524" fill="hold">
                            <p:stCondLst>
                              <p:cond delay="0"/>
                            </p:stCondLst>
                            <p:childTnLst>
                              <p:par>
                                <p:cTn id="35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8" fill="hold">
                            <p:stCondLst>
                              <p:cond delay="500"/>
                            </p:stCondLst>
                            <p:childTnLst>
                              <p:par>
                                <p:cTn id="35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2" fill="hold">
                      <p:stCondLst>
                        <p:cond delay="indefinite"/>
                      </p:stCondLst>
                      <p:childTnLst>
                        <p:par>
                          <p:cTn id="3533" fill="hold">
                            <p:stCondLst>
                              <p:cond delay="0"/>
                            </p:stCondLst>
                            <p:childTnLst>
                              <p:par>
                                <p:cTn id="35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7" fill="hold">
                            <p:stCondLst>
                              <p:cond delay="500"/>
                            </p:stCondLst>
                            <p:childTnLst>
                              <p:par>
                                <p:cTn id="35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1" fill="hold">
                      <p:stCondLst>
                        <p:cond delay="indefinite"/>
                      </p:stCondLst>
                      <p:childTnLst>
                        <p:par>
                          <p:cTn id="3542" fill="hold">
                            <p:stCondLst>
                              <p:cond delay="0"/>
                            </p:stCondLst>
                            <p:childTnLst>
                              <p:par>
                                <p:cTn id="35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4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6" fill="hold">
                            <p:stCondLst>
                              <p:cond delay="500"/>
                            </p:stCondLst>
                            <p:childTnLst>
                              <p:par>
                                <p:cTn id="35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9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0" fill="hold">
                      <p:stCondLst>
                        <p:cond delay="indefinite"/>
                      </p:stCondLst>
                      <p:childTnLst>
                        <p:par>
                          <p:cTn id="3551" fill="hold">
                            <p:stCondLst>
                              <p:cond delay="0"/>
                            </p:stCondLst>
                            <p:childTnLst>
                              <p:par>
                                <p:cTn id="35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5" fill="hold">
                            <p:stCondLst>
                              <p:cond delay="500"/>
                            </p:stCondLst>
                            <p:childTnLst>
                              <p:par>
                                <p:cTn id="35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8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9" fill="hold">
                      <p:stCondLst>
                        <p:cond delay="indefinite"/>
                      </p:stCondLst>
                      <p:childTnLst>
                        <p:par>
                          <p:cTn id="3560" fill="hold">
                            <p:stCondLst>
                              <p:cond delay="0"/>
                            </p:stCondLst>
                            <p:childTnLst>
                              <p:par>
                                <p:cTn id="35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4" fill="hold">
                            <p:stCondLst>
                              <p:cond delay="500"/>
                            </p:stCondLst>
                            <p:childTnLst>
                              <p:par>
                                <p:cTn id="35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8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1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2" fill="hold">
                      <p:stCondLst>
                        <p:cond delay="indefinite"/>
                      </p:stCondLst>
                      <p:childTnLst>
                        <p:par>
                          <p:cTn id="3573" fill="hold">
                            <p:stCondLst>
                              <p:cond delay="0"/>
                            </p:stCondLst>
                            <p:childTnLst>
                              <p:par>
                                <p:cTn id="35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5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7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8" fill="hold">
                      <p:stCondLst>
                        <p:cond delay="0"/>
                      </p:stCondLst>
                      <p:childTnLst>
                        <p:par>
                          <p:cTn id="3579" fill="hold">
                            <p:stCondLst>
                              <p:cond delay="0"/>
                            </p:stCondLst>
                            <p:childTnLst>
                              <p:par>
                                <p:cTn id="35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3" fill="hold">
                            <p:stCondLst>
                              <p:cond delay="500"/>
                            </p:stCondLst>
                            <p:childTnLst>
                              <p:par>
                                <p:cTn id="35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6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7" fill="hold">
                      <p:stCondLst>
                        <p:cond delay="indefinite"/>
                      </p:stCondLst>
                      <p:childTnLst>
                        <p:par>
                          <p:cTn id="3588" fill="hold">
                            <p:stCondLst>
                              <p:cond delay="0"/>
                            </p:stCondLst>
                            <p:childTnLst>
                              <p:par>
                                <p:cTn id="35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0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2" fill="hold">
                            <p:stCondLst>
                              <p:cond delay="500"/>
                            </p:stCondLst>
                            <p:childTnLst>
                              <p:par>
                                <p:cTn id="35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5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6" fill="hold">
                      <p:stCondLst>
                        <p:cond delay="indefinite"/>
                      </p:stCondLst>
                      <p:childTnLst>
                        <p:par>
                          <p:cTn id="3597" fill="hold">
                            <p:stCondLst>
                              <p:cond delay="0"/>
                            </p:stCondLst>
                            <p:childTnLst>
                              <p:par>
                                <p:cTn id="35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1" fill="hold">
                            <p:stCondLst>
                              <p:cond delay="500"/>
                            </p:stCondLst>
                            <p:childTnLst>
                              <p:par>
                                <p:cTn id="36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4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5" fill="hold">
                      <p:stCondLst>
                        <p:cond delay="indefinite"/>
                      </p:stCondLst>
                      <p:childTnLst>
                        <p:par>
                          <p:cTn id="3606" fill="hold">
                            <p:stCondLst>
                              <p:cond delay="0"/>
                            </p:stCondLst>
                            <p:childTnLst>
                              <p:par>
                                <p:cTn id="36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8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0" fill="hold">
                            <p:stCondLst>
                              <p:cond delay="500"/>
                            </p:stCondLst>
                            <p:childTnLst>
                              <p:par>
                                <p:cTn id="36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3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4" fill="hold">
                      <p:stCondLst>
                        <p:cond delay="indefinite"/>
                      </p:stCondLst>
                      <p:childTnLst>
                        <p:par>
                          <p:cTn id="3615" fill="hold">
                            <p:stCondLst>
                              <p:cond delay="0"/>
                            </p:stCondLst>
                            <p:childTnLst>
                              <p:par>
                                <p:cTn id="36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9" fill="hold">
                            <p:stCondLst>
                              <p:cond delay="500"/>
                            </p:stCondLst>
                            <p:childTnLst>
                              <p:par>
                                <p:cTn id="36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3" fill="hold">
                      <p:stCondLst>
                        <p:cond delay="indefinite"/>
                      </p:stCondLst>
                      <p:childTnLst>
                        <p:par>
                          <p:cTn id="3624" fill="hold">
                            <p:stCondLst>
                              <p:cond delay="0"/>
                            </p:stCondLst>
                            <p:childTnLst>
                              <p:par>
                                <p:cTn id="36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8" fill="hold">
                            <p:stCondLst>
                              <p:cond delay="500"/>
                            </p:stCondLst>
                            <p:childTnLst>
                              <p:par>
                                <p:cTn id="36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2" fill="hold">
                      <p:stCondLst>
                        <p:cond delay="indefinite"/>
                      </p:stCondLst>
                      <p:childTnLst>
                        <p:par>
                          <p:cTn id="3633" fill="hold">
                            <p:stCondLst>
                              <p:cond delay="0"/>
                            </p:stCondLst>
                            <p:childTnLst>
                              <p:par>
                                <p:cTn id="36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7" fill="hold">
                            <p:stCondLst>
                              <p:cond delay="500"/>
                            </p:stCondLst>
                            <p:childTnLst>
                              <p:par>
                                <p:cTn id="36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1" fill="hold">
                      <p:stCondLst>
                        <p:cond delay="indefinite"/>
                      </p:stCondLst>
                      <p:childTnLst>
                        <p:par>
                          <p:cTn id="3642" fill="hold">
                            <p:stCondLst>
                              <p:cond delay="0"/>
                            </p:stCondLst>
                            <p:childTnLst>
                              <p:par>
                                <p:cTn id="36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6" fill="hold">
                            <p:stCondLst>
                              <p:cond delay="500"/>
                            </p:stCondLst>
                            <p:childTnLst>
                              <p:par>
                                <p:cTn id="36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9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0" fill="hold">
                      <p:stCondLst>
                        <p:cond delay="indefinite"/>
                      </p:stCondLst>
                      <p:childTnLst>
                        <p:par>
                          <p:cTn id="3651" fill="hold">
                            <p:stCondLst>
                              <p:cond delay="0"/>
                            </p:stCondLst>
                            <p:childTnLst>
                              <p:par>
                                <p:cTn id="36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3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5" fill="hold">
                            <p:stCondLst>
                              <p:cond delay="500"/>
                            </p:stCondLst>
                            <p:childTnLst>
                              <p:par>
                                <p:cTn id="36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9" fill="hold">
                      <p:stCondLst>
                        <p:cond delay="indefinite"/>
                      </p:stCondLst>
                      <p:childTnLst>
                        <p:par>
                          <p:cTn id="3660" fill="hold">
                            <p:stCondLst>
                              <p:cond delay="0"/>
                            </p:stCondLst>
                            <p:childTnLst>
                              <p:par>
                                <p:cTn id="36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8" fill="hold">
                      <p:stCondLst>
                        <p:cond delay="indefinite"/>
                      </p:stCondLst>
                      <p:childTnLst>
                        <p:par>
                          <p:cTn id="3669" fill="hold">
                            <p:stCondLst>
                              <p:cond delay="0"/>
                            </p:stCondLst>
                            <p:childTnLst>
                              <p:par>
                                <p:cTn id="36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3" fill="hold">
                            <p:stCondLst>
                              <p:cond delay="500"/>
                            </p:stCondLst>
                            <p:childTnLst>
                              <p:par>
                                <p:cTn id="36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7" fill="hold">
                      <p:stCondLst>
                        <p:cond delay="indefinite"/>
                      </p:stCondLst>
                      <p:childTnLst>
                        <p:par>
                          <p:cTn id="3678" fill="hold">
                            <p:stCondLst>
                              <p:cond delay="0"/>
                            </p:stCondLst>
                            <p:childTnLst>
                              <p:par>
                                <p:cTn id="36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2" fill="hold">
                            <p:stCondLst>
                              <p:cond delay="500"/>
                            </p:stCondLst>
                            <p:childTnLst>
                              <p:par>
                                <p:cTn id="36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5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6" fill="hold">
                      <p:stCondLst>
                        <p:cond delay="indefinite"/>
                      </p:stCondLst>
                      <p:childTnLst>
                        <p:par>
                          <p:cTn id="3687" fill="hold">
                            <p:stCondLst>
                              <p:cond delay="0"/>
                            </p:stCondLst>
                            <p:childTnLst>
                              <p:par>
                                <p:cTn id="36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9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1" fill="hold">
                            <p:stCondLst>
                              <p:cond delay="500"/>
                            </p:stCondLst>
                            <p:childTnLst>
                              <p:par>
                                <p:cTn id="36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4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5" fill="hold">
                      <p:stCondLst>
                        <p:cond delay="indefinite"/>
                      </p:stCondLst>
                      <p:childTnLst>
                        <p:par>
                          <p:cTn id="3696" fill="hold">
                            <p:stCondLst>
                              <p:cond delay="0"/>
                            </p:stCondLst>
                            <p:childTnLst>
                              <p:par>
                                <p:cTn id="36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0" fill="hold">
                            <p:stCondLst>
                              <p:cond delay="500"/>
                            </p:stCondLst>
                            <p:childTnLst>
                              <p:par>
                                <p:cTn id="37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4" fill="hold">
                      <p:stCondLst>
                        <p:cond delay="indefinite"/>
                      </p:stCondLst>
                      <p:childTnLst>
                        <p:par>
                          <p:cTn id="3705" fill="hold">
                            <p:stCondLst>
                              <p:cond delay="0"/>
                            </p:stCondLst>
                            <p:childTnLst>
                              <p:par>
                                <p:cTn id="37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9" fill="hold">
                            <p:stCondLst>
                              <p:cond delay="500"/>
                            </p:stCondLst>
                            <p:childTnLst>
                              <p:par>
                                <p:cTn id="37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3" fill="hold">
                      <p:stCondLst>
                        <p:cond delay="indefinite"/>
                      </p:stCondLst>
                      <p:childTnLst>
                        <p:par>
                          <p:cTn id="3714" fill="hold">
                            <p:stCondLst>
                              <p:cond delay="0"/>
                            </p:stCondLst>
                            <p:childTnLst>
                              <p:par>
                                <p:cTn id="37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6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8" fill="hold">
                            <p:stCondLst>
                              <p:cond delay="500"/>
                            </p:stCondLst>
                            <p:childTnLst>
                              <p:par>
                                <p:cTn id="37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2" fill="hold">
                      <p:stCondLst>
                        <p:cond delay="indefinite"/>
                      </p:stCondLst>
                      <p:childTnLst>
                        <p:par>
                          <p:cTn id="3723" fill="hold">
                            <p:stCondLst>
                              <p:cond delay="0"/>
                            </p:stCondLst>
                            <p:childTnLst>
                              <p:par>
                                <p:cTn id="37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5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7" fill="hold">
                            <p:stCondLst>
                              <p:cond delay="500"/>
                            </p:stCondLst>
                            <p:childTnLst>
                              <p:par>
                                <p:cTn id="37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0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1" fill="hold">
                      <p:stCondLst>
                        <p:cond delay="indefinite"/>
                      </p:stCondLst>
                      <p:childTnLst>
                        <p:par>
                          <p:cTn id="3732" fill="hold">
                            <p:stCondLst>
                              <p:cond delay="0"/>
                            </p:stCondLst>
                            <p:childTnLst>
                              <p:par>
                                <p:cTn id="37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4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9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0" fill="hold">
                      <p:stCondLst>
                        <p:cond delay="indefinite"/>
                      </p:stCondLst>
                      <p:childTnLst>
                        <p:par>
                          <p:cTn id="3741" fill="hold">
                            <p:stCondLst>
                              <p:cond delay="0"/>
                            </p:stCondLst>
                            <p:childTnLst>
                              <p:par>
                                <p:cTn id="37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3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5" fill="hold">
                            <p:stCondLst>
                              <p:cond delay="500"/>
                            </p:stCondLst>
                            <p:childTnLst>
                              <p:par>
                                <p:cTn id="37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8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9" fill="hold">
                      <p:stCondLst>
                        <p:cond delay="indefinite"/>
                      </p:stCondLst>
                      <p:childTnLst>
                        <p:par>
                          <p:cTn id="3750" fill="hold">
                            <p:stCondLst>
                              <p:cond delay="0"/>
                            </p:stCondLst>
                            <p:childTnLst>
                              <p:par>
                                <p:cTn id="37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2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8" fill="hold">
                      <p:stCondLst>
                        <p:cond delay="indefinite"/>
                      </p:stCondLst>
                      <p:childTnLst>
                        <p:par>
                          <p:cTn id="3759" fill="hold">
                            <p:stCondLst>
                              <p:cond delay="0"/>
                            </p:stCondLst>
                            <p:childTnLst>
                              <p:par>
                                <p:cTn id="37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1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3" fill="hold">
                            <p:stCondLst>
                              <p:cond delay="500"/>
                            </p:stCondLst>
                            <p:childTnLst>
                              <p:par>
                                <p:cTn id="37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6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7" fill="hold">
                      <p:stCondLst>
                        <p:cond delay="indefinite"/>
                      </p:stCondLst>
                      <p:childTnLst>
                        <p:par>
                          <p:cTn id="3768" fill="hold">
                            <p:stCondLst>
                              <p:cond delay="0"/>
                            </p:stCondLst>
                            <p:childTnLst>
                              <p:par>
                                <p:cTn id="37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2" fill="hold">
                            <p:stCondLst>
                              <p:cond delay="500"/>
                            </p:stCondLst>
                            <p:childTnLst>
                              <p:par>
                                <p:cTn id="37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5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6" fill="hold">
                      <p:stCondLst>
                        <p:cond delay="indefinite"/>
                      </p:stCondLst>
                      <p:childTnLst>
                        <p:par>
                          <p:cTn id="3777" fill="hold">
                            <p:stCondLst>
                              <p:cond delay="0"/>
                            </p:stCondLst>
                            <p:childTnLst>
                              <p:par>
                                <p:cTn id="37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9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1" fill="hold">
                            <p:stCondLst>
                              <p:cond delay="500"/>
                            </p:stCondLst>
                            <p:childTnLst>
                              <p:par>
                                <p:cTn id="37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5" fill="hold">
                      <p:stCondLst>
                        <p:cond delay="indefinite"/>
                      </p:stCondLst>
                      <p:childTnLst>
                        <p:par>
                          <p:cTn id="3786" fill="hold">
                            <p:stCondLst>
                              <p:cond delay="0"/>
                            </p:stCondLst>
                            <p:childTnLst>
                              <p:par>
                                <p:cTn id="37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8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0" fill="hold">
                            <p:stCondLst>
                              <p:cond delay="500"/>
                            </p:stCondLst>
                            <p:childTnLst>
                              <p:par>
                                <p:cTn id="37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3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4" fill="hold">
                      <p:stCondLst>
                        <p:cond delay="indefinite"/>
                      </p:stCondLst>
                      <p:childTnLst>
                        <p:par>
                          <p:cTn id="3795" fill="hold">
                            <p:stCondLst>
                              <p:cond delay="0"/>
                            </p:stCondLst>
                            <p:childTnLst>
                              <p:par>
                                <p:cTn id="37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3" fill="hold">
                      <p:stCondLst>
                        <p:cond delay="indefinite"/>
                      </p:stCondLst>
                      <p:childTnLst>
                        <p:par>
                          <p:cTn id="3804" fill="hold">
                            <p:stCondLst>
                              <p:cond delay="0"/>
                            </p:stCondLst>
                            <p:childTnLst>
                              <p:par>
                                <p:cTn id="38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6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8" fill="hold">
                            <p:stCondLst>
                              <p:cond delay="500"/>
                            </p:stCondLst>
                            <p:childTnLst>
                              <p:par>
                                <p:cTn id="38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2" fill="hold">
                      <p:stCondLst>
                        <p:cond delay="indefinite"/>
                      </p:stCondLst>
                      <p:childTnLst>
                        <p:par>
                          <p:cTn id="3813" fill="hold">
                            <p:stCondLst>
                              <p:cond delay="0"/>
                            </p:stCondLst>
                            <p:childTnLst>
                              <p:par>
                                <p:cTn id="38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5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7" fill="hold">
                            <p:stCondLst>
                              <p:cond delay="500"/>
                            </p:stCondLst>
                            <p:childTnLst>
                              <p:par>
                                <p:cTn id="38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1" fill="hold">
                      <p:stCondLst>
                        <p:cond delay="indefinite"/>
                      </p:stCondLst>
                      <p:childTnLst>
                        <p:par>
                          <p:cTn id="3822" fill="hold">
                            <p:stCondLst>
                              <p:cond delay="0"/>
                            </p:stCondLst>
                            <p:childTnLst>
                              <p:par>
                                <p:cTn id="38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4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6" fill="hold">
                            <p:stCondLst>
                              <p:cond delay="500"/>
                            </p:stCondLst>
                            <p:childTnLst>
                              <p:par>
                                <p:cTn id="38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9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0" fill="hold">
                      <p:stCondLst>
                        <p:cond delay="indefinite"/>
                      </p:stCondLst>
                      <p:childTnLst>
                        <p:par>
                          <p:cTn id="3831" fill="hold">
                            <p:stCondLst>
                              <p:cond delay="0"/>
                            </p:stCondLst>
                            <p:childTnLst>
                              <p:par>
                                <p:cTn id="38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3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5" fill="hold">
                            <p:stCondLst>
                              <p:cond delay="500"/>
                            </p:stCondLst>
                            <p:childTnLst>
                              <p:par>
                                <p:cTn id="38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8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9" fill="hold">
                      <p:stCondLst>
                        <p:cond delay="indefinite"/>
                      </p:stCondLst>
                      <p:childTnLst>
                        <p:par>
                          <p:cTn id="3840" fill="hold">
                            <p:stCondLst>
                              <p:cond delay="0"/>
                            </p:stCondLst>
                            <p:childTnLst>
                              <p:par>
                                <p:cTn id="38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4" fill="hold">
                            <p:stCondLst>
                              <p:cond delay="500"/>
                            </p:stCondLst>
                            <p:childTnLst>
                              <p:par>
                                <p:cTn id="38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8" fill="hold">
                      <p:stCondLst>
                        <p:cond delay="indefinite"/>
                      </p:stCondLst>
                      <p:childTnLst>
                        <p:par>
                          <p:cTn id="3849" fill="hold">
                            <p:stCondLst>
                              <p:cond delay="0"/>
                            </p:stCondLst>
                            <p:childTnLst>
                              <p:par>
                                <p:cTn id="38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1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3" fill="hold">
                            <p:stCondLst>
                              <p:cond delay="500"/>
                            </p:stCondLst>
                            <p:childTnLst>
                              <p:par>
                                <p:cTn id="38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6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7" fill="hold">
                      <p:stCondLst>
                        <p:cond delay="indefinite"/>
                      </p:stCondLst>
                      <p:childTnLst>
                        <p:par>
                          <p:cTn id="3858" fill="hold">
                            <p:stCondLst>
                              <p:cond delay="0"/>
                            </p:stCondLst>
                            <p:childTnLst>
                              <p:par>
                                <p:cTn id="38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2" fill="hold">
                            <p:stCondLst>
                              <p:cond delay="500"/>
                            </p:stCondLst>
                            <p:childTnLst>
                              <p:par>
                                <p:cTn id="38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6" fill="hold">
                      <p:stCondLst>
                        <p:cond delay="indefinite"/>
                      </p:stCondLst>
                      <p:childTnLst>
                        <p:par>
                          <p:cTn id="3867" fill="hold">
                            <p:stCondLst>
                              <p:cond delay="0"/>
                            </p:stCondLst>
                            <p:childTnLst>
                              <p:par>
                                <p:cTn id="38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9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1" fill="hold">
                            <p:stCondLst>
                              <p:cond delay="500"/>
                            </p:stCondLst>
                            <p:childTnLst>
                              <p:par>
                                <p:cTn id="38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4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5" fill="hold">
                      <p:stCondLst>
                        <p:cond delay="indefinite"/>
                      </p:stCondLst>
                      <p:childTnLst>
                        <p:par>
                          <p:cTn id="3876" fill="hold">
                            <p:stCondLst>
                              <p:cond delay="0"/>
                            </p:stCondLst>
                            <p:childTnLst>
                              <p:par>
                                <p:cTn id="38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8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0" fill="hold">
                            <p:stCondLst>
                              <p:cond delay="500"/>
                            </p:stCondLst>
                            <p:childTnLst>
                              <p:par>
                                <p:cTn id="38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3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4" fill="hold">
                      <p:stCondLst>
                        <p:cond delay="indefinite"/>
                      </p:stCondLst>
                      <p:childTnLst>
                        <p:par>
                          <p:cTn id="3885" fill="hold">
                            <p:stCondLst>
                              <p:cond delay="0"/>
                            </p:stCondLst>
                            <p:childTnLst>
                              <p:par>
                                <p:cTn id="38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9" fill="hold">
                            <p:stCondLst>
                              <p:cond delay="500"/>
                            </p:stCondLst>
                            <p:childTnLst>
                              <p:par>
                                <p:cTn id="38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3" fill="hold">
                            <p:stCondLst>
                              <p:cond delay="1000"/>
                            </p:stCondLst>
                            <p:childTnLst>
                              <p:par>
                                <p:cTn id="38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7" fill="hold">
                      <p:stCondLst>
                        <p:cond delay="indefinite"/>
                      </p:stCondLst>
                      <p:childTnLst>
                        <p:par>
                          <p:cTn id="3898" fill="hold">
                            <p:stCondLst>
                              <p:cond delay="0"/>
                            </p:stCondLst>
                            <p:childTnLst>
                              <p:par>
                                <p:cTn id="38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0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3" fill="hold">
                      <p:stCondLst>
                        <p:cond delay="0"/>
                      </p:stCondLst>
                      <p:childTnLst>
                        <p:par>
                          <p:cTn id="3904" fill="hold">
                            <p:stCondLst>
                              <p:cond delay="0"/>
                            </p:stCondLst>
                            <p:childTnLst>
                              <p:par>
                                <p:cTn id="39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8" fill="hold">
                            <p:stCondLst>
                              <p:cond delay="500"/>
                            </p:stCondLst>
                            <p:childTnLst>
                              <p:par>
                                <p:cTn id="39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1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2" fill="hold">
                      <p:stCondLst>
                        <p:cond delay="indefinite"/>
                      </p:stCondLst>
                      <p:childTnLst>
                        <p:par>
                          <p:cTn id="3913" fill="hold">
                            <p:stCondLst>
                              <p:cond delay="0"/>
                            </p:stCondLst>
                            <p:childTnLst>
                              <p:par>
                                <p:cTn id="39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5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7" fill="hold">
                            <p:stCondLst>
                              <p:cond delay="500"/>
                            </p:stCondLst>
                            <p:childTnLst>
                              <p:par>
                                <p:cTn id="39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0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1" fill="hold">
                      <p:stCondLst>
                        <p:cond delay="indefinite"/>
                      </p:stCondLst>
                      <p:childTnLst>
                        <p:par>
                          <p:cTn id="3922" fill="hold">
                            <p:stCondLst>
                              <p:cond delay="0"/>
                            </p:stCondLst>
                            <p:childTnLst>
                              <p:par>
                                <p:cTn id="39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4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6" fill="hold">
                            <p:stCondLst>
                              <p:cond delay="500"/>
                            </p:stCondLst>
                            <p:childTnLst>
                              <p:par>
                                <p:cTn id="39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0" fill="hold">
                      <p:stCondLst>
                        <p:cond delay="indefinite"/>
                      </p:stCondLst>
                      <p:childTnLst>
                        <p:par>
                          <p:cTn id="3931" fill="hold">
                            <p:stCondLst>
                              <p:cond delay="0"/>
                            </p:stCondLst>
                            <p:childTnLst>
                              <p:par>
                                <p:cTn id="39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3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5" fill="hold">
                            <p:stCondLst>
                              <p:cond delay="500"/>
                            </p:stCondLst>
                            <p:childTnLst>
                              <p:par>
                                <p:cTn id="39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8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9" fill="hold">
                      <p:stCondLst>
                        <p:cond delay="indefinite"/>
                      </p:stCondLst>
                      <p:childTnLst>
                        <p:par>
                          <p:cTn id="3940" fill="hold">
                            <p:stCondLst>
                              <p:cond delay="0"/>
                            </p:stCondLst>
                            <p:childTnLst>
                              <p:par>
                                <p:cTn id="39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2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4" fill="hold">
                            <p:stCondLst>
                              <p:cond delay="500"/>
                            </p:stCondLst>
                            <p:childTnLst>
                              <p:par>
                                <p:cTn id="39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8" fill="hold">
                      <p:stCondLst>
                        <p:cond delay="indefinite"/>
                      </p:stCondLst>
                      <p:childTnLst>
                        <p:par>
                          <p:cTn id="3949" fill="hold">
                            <p:stCondLst>
                              <p:cond delay="0"/>
                            </p:stCondLst>
                            <p:childTnLst>
                              <p:par>
                                <p:cTn id="39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1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3" fill="hold">
                            <p:stCondLst>
                              <p:cond delay="500"/>
                            </p:stCondLst>
                            <p:childTnLst>
                              <p:par>
                                <p:cTn id="39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6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7" fill="hold">
                      <p:stCondLst>
                        <p:cond delay="indefinite"/>
                      </p:stCondLst>
                      <p:childTnLst>
                        <p:par>
                          <p:cTn id="3958" fill="hold">
                            <p:stCondLst>
                              <p:cond delay="0"/>
                            </p:stCondLst>
                            <p:childTnLst>
                              <p:par>
                                <p:cTn id="39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0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2" fill="hold">
                            <p:stCondLst>
                              <p:cond delay="500"/>
                            </p:stCondLst>
                            <p:childTnLst>
                              <p:par>
                                <p:cTn id="39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5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6" fill="hold">
                      <p:stCondLst>
                        <p:cond delay="indefinite"/>
                      </p:stCondLst>
                      <p:childTnLst>
                        <p:par>
                          <p:cTn id="3967" fill="hold">
                            <p:stCondLst>
                              <p:cond delay="0"/>
                            </p:stCondLst>
                            <p:childTnLst>
                              <p:par>
                                <p:cTn id="39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1" fill="hold">
                            <p:stCondLst>
                              <p:cond delay="500"/>
                            </p:stCondLst>
                            <p:childTnLst>
                              <p:par>
                                <p:cTn id="39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5" fill="hold">
                      <p:stCondLst>
                        <p:cond delay="indefinite"/>
                      </p:stCondLst>
                      <p:childTnLst>
                        <p:par>
                          <p:cTn id="3976" fill="hold">
                            <p:stCondLst>
                              <p:cond delay="0"/>
                            </p:stCondLst>
                            <p:childTnLst>
                              <p:par>
                                <p:cTn id="39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8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0" fill="hold">
                            <p:stCondLst>
                              <p:cond delay="500"/>
                            </p:stCondLst>
                            <p:childTnLst>
                              <p:par>
                                <p:cTn id="39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3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4" fill="hold">
                      <p:stCondLst>
                        <p:cond delay="indefinite"/>
                      </p:stCondLst>
                      <p:childTnLst>
                        <p:par>
                          <p:cTn id="3985" fill="hold">
                            <p:stCondLst>
                              <p:cond delay="0"/>
                            </p:stCondLst>
                            <p:childTnLst>
                              <p:par>
                                <p:cTn id="39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2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3" fill="hold">
                      <p:stCondLst>
                        <p:cond delay="indefinite"/>
                      </p:stCondLst>
                      <p:childTnLst>
                        <p:par>
                          <p:cTn id="3994" fill="hold">
                            <p:stCondLst>
                              <p:cond delay="0"/>
                            </p:stCondLst>
                            <p:childTnLst>
                              <p:par>
                                <p:cTn id="39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6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1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2" fill="hold">
                      <p:stCondLst>
                        <p:cond delay="indefinite"/>
                      </p:stCondLst>
                      <p:childTnLst>
                        <p:par>
                          <p:cTn id="4003" fill="hold">
                            <p:stCondLst>
                              <p:cond delay="0"/>
                            </p:stCondLst>
                            <p:childTnLst>
                              <p:par>
                                <p:cTn id="40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5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7" fill="hold">
                            <p:stCondLst>
                              <p:cond delay="500"/>
                            </p:stCondLst>
                            <p:childTnLst>
                              <p:par>
                                <p:cTn id="40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1" fill="hold">
                      <p:stCondLst>
                        <p:cond delay="indefinite"/>
                      </p:stCondLst>
                      <p:childTnLst>
                        <p:par>
                          <p:cTn id="4012" fill="hold">
                            <p:stCondLst>
                              <p:cond delay="0"/>
                            </p:stCondLst>
                            <p:childTnLst>
                              <p:par>
                                <p:cTn id="40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4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6" fill="hold">
                            <p:stCondLst>
                              <p:cond delay="500"/>
                            </p:stCondLst>
                            <p:childTnLst>
                              <p:par>
                                <p:cTn id="40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9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0" fill="hold">
                      <p:stCondLst>
                        <p:cond delay="indefinite"/>
                      </p:stCondLst>
                      <p:childTnLst>
                        <p:par>
                          <p:cTn id="4021" fill="hold">
                            <p:stCondLst>
                              <p:cond delay="0"/>
                            </p:stCondLst>
                            <p:childTnLst>
                              <p:par>
                                <p:cTn id="40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3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5" fill="hold">
                            <p:stCondLst>
                              <p:cond delay="500"/>
                            </p:stCondLst>
                            <p:childTnLst>
                              <p:par>
                                <p:cTn id="40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8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9" fill="hold">
                      <p:stCondLst>
                        <p:cond delay="indefinite"/>
                      </p:stCondLst>
                      <p:childTnLst>
                        <p:par>
                          <p:cTn id="4030" fill="hold">
                            <p:stCondLst>
                              <p:cond delay="0"/>
                            </p:stCondLst>
                            <p:childTnLst>
                              <p:par>
                                <p:cTn id="40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2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4" fill="hold">
                            <p:stCondLst>
                              <p:cond delay="500"/>
                            </p:stCondLst>
                            <p:childTnLst>
                              <p:par>
                                <p:cTn id="40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7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8" fill="hold">
                      <p:stCondLst>
                        <p:cond delay="indefinite"/>
                      </p:stCondLst>
                      <p:childTnLst>
                        <p:par>
                          <p:cTn id="4039" fill="hold">
                            <p:stCondLst>
                              <p:cond delay="0"/>
                            </p:stCondLst>
                            <p:childTnLst>
                              <p:par>
                                <p:cTn id="40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1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6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7" fill="hold">
                      <p:stCondLst>
                        <p:cond delay="indefinite"/>
                      </p:stCondLst>
                      <p:childTnLst>
                        <p:par>
                          <p:cTn id="4048" fill="hold">
                            <p:stCondLst>
                              <p:cond delay="0"/>
                            </p:stCondLst>
                            <p:childTnLst>
                              <p:par>
                                <p:cTn id="40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0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2" fill="hold">
                            <p:stCondLst>
                              <p:cond delay="500"/>
                            </p:stCondLst>
                            <p:childTnLst>
                              <p:par>
                                <p:cTn id="40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5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6" fill="hold">
                      <p:stCondLst>
                        <p:cond delay="indefinite"/>
                      </p:stCondLst>
                      <p:childTnLst>
                        <p:par>
                          <p:cTn id="4057" fill="hold">
                            <p:stCondLst>
                              <p:cond delay="0"/>
                            </p:stCondLst>
                            <p:childTnLst>
                              <p:par>
                                <p:cTn id="40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9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1" fill="hold">
                            <p:stCondLst>
                              <p:cond delay="500"/>
                            </p:stCondLst>
                            <p:childTnLst>
                              <p:par>
                                <p:cTn id="40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4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5" fill="hold">
                      <p:stCondLst>
                        <p:cond delay="indefinite"/>
                      </p:stCondLst>
                      <p:childTnLst>
                        <p:par>
                          <p:cTn id="4066" fill="hold">
                            <p:stCondLst>
                              <p:cond delay="0"/>
                            </p:stCondLst>
                            <p:childTnLst>
                              <p:par>
                                <p:cTn id="40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8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0" fill="hold">
                            <p:stCondLst>
                              <p:cond delay="500"/>
                            </p:stCondLst>
                            <p:childTnLst>
                              <p:par>
                                <p:cTn id="40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3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4" fill="hold">
                      <p:stCondLst>
                        <p:cond delay="indefinite"/>
                      </p:stCondLst>
                      <p:childTnLst>
                        <p:par>
                          <p:cTn id="4075" fill="hold">
                            <p:stCondLst>
                              <p:cond delay="0"/>
                            </p:stCondLst>
                            <p:childTnLst>
                              <p:par>
                                <p:cTn id="40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9" fill="hold">
                            <p:stCondLst>
                              <p:cond delay="500"/>
                            </p:stCondLst>
                            <p:childTnLst>
                              <p:par>
                                <p:cTn id="40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2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3" fill="hold">
                      <p:stCondLst>
                        <p:cond delay="indefinite"/>
                      </p:stCondLst>
                      <p:childTnLst>
                        <p:par>
                          <p:cTn id="4084" fill="hold">
                            <p:stCondLst>
                              <p:cond delay="0"/>
                            </p:stCondLst>
                            <p:childTnLst>
                              <p:par>
                                <p:cTn id="40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6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8" fill="hold">
                            <p:stCondLst>
                              <p:cond delay="500"/>
                            </p:stCondLst>
                            <p:childTnLst>
                              <p:par>
                                <p:cTn id="40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1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2" fill="hold">
                      <p:stCondLst>
                        <p:cond delay="indefinite"/>
                      </p:stCondLst>
                      <p:childTnLst>
                        <p:par>
                          <p:cTn id="4093" fill="hold">
                            <p:stCondLst>
                              <p:cond delay="0"/>
                            </p:stCondLst>
                            <p:childTnLst>
                              <p:par>
                                <p:cTn id="40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5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7" fill="hold">
                            <p:stCondLst>
                              <p:cond delay="500"/>
                            </p:stCondLst>
                            <p:childTnLst>
                              <p:par>
                                <p:cTn id="40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1" fill="hold">
                      <p:stCondLst>
                        <p:cond delay="indefinite"/>
                      </p:stCondLst>
                      <p:childTnLst>
                        <p:par>
                          <p:cTn id="4102" fill="hold">
                            <p:stCondLst>
                              <p:cond delay="0"/>
                            </p:stCondLst>
                            <p:childTnLst>
                              <p:par>
                                <p:cTn id="4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4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6" fill="hold">
                            <p:stCondLst>
                              <p:cond delay="500"/>
                            </p:stCondLst>
                            <p:childTnLst>
                              <p:par>
                                <p:cTn id="4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9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0" fill="hold">
                      <p:stCondLst>
                        <p:cond delay="indefinite"/>
                      </p:stCondLst>
                      <p:childTnLst>
                        <p:par>
                          <p:cTn id="4111" fill="hold">
                            <p:stCondLst>
                              <p:cond delay="0"/>
                            </p:stCondLst>
                            <p:childTnLst>
                              <p:par>
                                <p:cTn id="4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5" fill="hold">
                            <p:stCondLst>
                              <p:cond delay="500"/>
                            </p:stCondLst>
                            <p:childTnLst>
                              <p:par>
                                <p:cTn id="4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8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9" fill="hold">
                      <p:stCondLst>
                        <p:cond delay="indefinite"/>
                      </p:stCondLst>
                      <p:childTnLst>
                        <p:par>
                          <p:cTn id="4120" fill="hold">
                            <p:stCondLst>
                              <p:cond delay="0"/>
                            </p:stCondLst>
                            <p:childTnLst>
                              <p:par>
                                <p:cTn id="4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2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4" fill="hold">
                            <p:stCondLst>
                              <p:cond delay="500"/>
                            </p:stCondLst>
                            <p:childTnLst>
                              <p:par>
                                <p:cTn id="4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7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8" fill="hold">
                      <p:stCondLst>
                        <p:cond delay="indefinite"/>
                      </p:stCondLst>
                      <p:childTnLst>
                        <p:par>
                          <p:cTn id="4129" fill="hold">
                            <p:stCondLst>
                              <p:cond delay="0"/>
                            </p:stCondLst>
                            <p:childTnLst>
                              <p:par>
                                <p:cTn id="4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1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3" fill="hold">
                            <p:stCondLst>
                              <p:cond delay="500"/>
                            </p:stCondLst>
                            <p:childTnLst>
                              <p:par>
                                <p:cTn id="4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6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7" fill="hold">
                      <p:stCondLst>
                        <p:cond delay="indefinite"/>
                      </p:stCondLst>
                      <p:childTnLst>
                        <p:par>
                          <p:cTn id="4138" fill="hold">
                            <p:stCondLst>
                              <p:cond delay="0"/>
                            </p:stCondLst>
                            <p:childTnLst>
                              <p:par>
                                <p:cTn id="4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2" fill="hold">
                            <p:stCondLst>
                              <p:cond delay="500"/>
                            </p:stCondLst>
                            <p:childTnLst>
                              <p:par>
                                <p:cTn id="4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5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6" fill="hold">
                      <p:stCondLst>
                        <p:cond delay="indefinite"/>
                      </p:stCondLst>
                      <p:childTnLst>
                        <p:par>
                          <p:cTn id="4147" fill="hold">
                            <p:stCondLst>
                              <p:cond delay="0"/>
                            </p:stCondLst>
                            <p:childTnLst>
                              <p:par>
                                <p:cTn id="4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9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1" fill="hold">
                            <p:stCondLst>
                              <p:cond delay="500"/>
                            </p:stCondLst>
                            <p:childTnLst>
                              <p:par>
                                <p:cTn id="4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4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5" fill="hold">
                      <p:stCondLst>
                        <p:cond delay="indefinite"/>
                      </p:stCondLst>
                      <p:childTnLst>
                        <p:par>
                          <p:cTn id="4156" fill="hold">
                            <p:stCondLst>
                              <p:cond delay="0"/>
                            </p:stCondLst>
                            <p:childTnLst>
                              <p:par>
                                <p:cTn id="4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8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0" fill="hold">
                            <p:stCondLst>
                              <p:cond delay="500"/>
                            </p:stCondLst>
                            <p:childTnLst>
                              <p:par>
                                <p:cTn id="4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3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4" fill="hold">
                      <p:stCondLst>
                        <p:cond delay="indefinite"/>
                      </p:stCondLst>
                      <p:childTnLst>
                        <p:par>
                          <p:cTn id="4165" fill="hold">
                            <p:stCondLst>
                              <p:cond delay="0"/>
                            </p:stCondLst>
                            <p:childTnLst>
                              <p:par>
                                <p:cTn id="4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9" fill="hold">
                            <p:stCondLst>
                              <p:cond delay="500"/>
                            </p:stCondLst>
                            <p:childTnLst>
                              <p:par>
                                <p:cTn id="4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2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3" fill="hold">
                      <p:stCondLst>
                        <p:cond delay="indefinite"/>
                      </p:stCondLst>
                      <p:childTnLst>
                        <p:par>
                          <p:cTn id="4174" fill="hold">
                            <p:stCondLst>
                              <p:cond delay="0"/>
                            </p:stCondLst>
                            <p:childTnLst>
                              <p:par>
                                <p:cTn id="4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6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8" fill="hold">
                            <p:stCondLst>
                              <p:cond delay="500"/>
                            </p:stCondLst>
                            <p:childTnLst>
                              <p:par>
                                <p:cTn id="4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1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2" fill="hold">
                      <p:stCondLst>
                        <p:cond delay="indefinite"/>
                      </p:stCondLst>
                      <p:childTnLst>
                        <p:par>
                          <p:cTn id="4183" fill="hold">
                            <p:stCondLst>
                              <p:cond delay="0"/>
                            </p:stCondLst>
                            <p:childTnLst>
                              <p:par>
                                <p:cTn id="41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5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0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1" fill="hold">
                      <p:stCondLst>
                        <p:cond delay="indefinite"/>
                      </p:stCondLst>
                      <p:childTnLst>
                        <p:par>
                          <p:cTn id="4192" fill="hold">
                            <p:stCondLst>
                              <p:cond delay="0"/>
                            </p:stCondLst>
                            <p:childTnLst>
                              <p:par>
                                <p:cTn id="4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4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6" fill="hold">
                            <p:stCondLst>
                              <p:cond delay="500"/>
                            </p:stCondLst>
                            <p:childTnLst>
                              <p:par>
                                <p:cTn id="4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9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0" fill="hold">
                      <p:stCondLst>
                        <p:cond delay="indefinite"/>
                      </p:stCondLst>
                      <p:childTnLst>
                        <p:par>
                          <p:cTn id="4201" fill="hold">
                            <p:stCondLst>
                              <p:cond delay="0"/>
                            </p:stCondLst>
                            <p:childTnLst>
                              <p:par>
                                <p:cTn id="42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3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5" fill="hold">
                            <p:stCondLst>
                              <p:cond delay="500"/>
                            </p:stCondLst>
                            <p:childTnLst>
                              <p:par>
                                <p:cTn id="4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8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9" fill="hold">
                      <p:stCondLst>
                        <p:cond delay="indefinite"/>
                      </p:stCondLst>
                      <p:childTnLst>
                        <p:par>
                          <p:cTn id="4210" fill="hold">
                            <p:stCondLst>
                              <p:cond delay="0"/>
                            </p:stCondLst>
                            <p:childTnLst>
                              <p:par>
                                <p:cTn id="4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2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4" fill="hold">
                            <p:stCondLst>
                              <p:cond delay="500"/>
                            </p:stCondLst>
                            <p:childTnLst>
                              <p:par>
                                <p:cTn id="4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7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4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1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2" fill="hold">
                      <p:stCondLst>
                        <p:cond delay="indefinite"/>
                      </p:stCondLst>
                      <p:childTnLst>
                        <p:par>
                          <p:cTn id="4223" fill="hold">
                            <p:stCondLst>
                              <p:cond delay="0"/>
                            </p:stCondLst>
                            <p:childTnLst>
                              <p:par>
                                <p:cTn id="42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5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2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8" fill="hold">
                      <p:stCondLst>
                        <p:cond delay="0"/>
                      </p:stCondLst>
                      <p:childTnLst>
                        <p:par>
                          <p:cTn id="4229" fill="hold">
                            <p:stCondLst>
                              <p:cond delay="0"/>
                            </p:stCondLst>
                            <p:childTnLst>
                              <p:par>
                                <p:cTn id="42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1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3" fill="hold">
                            <p:stCondLst>
                              <p:cond delay="500"/>
                            </p:stCondLst>
                            <p:childTnLst>
                              <p:par>
                                <p:cTn id="4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6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7" fill="hold">
                      <p:stCondLst>
                        <p:cond delay="indefinite"/>
                      </p:stCondLst>
                      <p:childTnLst>
                        <p:par>
                          <p:cTn id="4238" fill="hold">
                            <p:stCondLst>
                              <p:cond delay="0"/>
                            </p:stCondLst>
                            <p:childTnLst>
                              <p:par>
                                <p:cTn id="42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2" fill="hold">
                            <p:stCondLst>
                              <p:cond delay="500"/>
                            </p:stCondLst>
                            <p:childTnLst>
                              <p:par>
                                <p:cTn id="4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5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6" fill="hold">
                      <p:stCondLst>
                        <p:cond delay="indefinite"/>
                      </p:stCondLst>
                      <p:childTnLst>
                        <p:par>
                          <p:cTn id="4247" fill="hold">
                            <p:stCondLst>
                              <p:cond delay="0"/>
                            </p:stCondLst>
                            <p:childTnLst>
                              <p:par>
                                <p:cTn id="42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9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1" fill="hold">
                            <p:stCondLst>
                              <p:cond delay="500"/>
                            </p:stCondLst>
                            <p:childTnLst>
                              <p:par>
                                <p:cTn id="4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4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5" fill="hold">
                      <p:stCondLst>
                        <p:cond delay="indefinite"/>
                      </p:stCondLst>
                      <p:childTnLst>
                        <p:par>
                          <p:cTn id="4256" fill="hold">
                            <p:stCondLst>
                              <p:cond delay="0"/>
                            </p:stCondLst>
                            <p:childTnLst>
                              <p:par>
                                <p:cTn id="4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8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0" fill="hold">
                            <p:stCondLst>
                              <p:cond delay="500"/>
                            </p:stCondLst>
                            <p:childTnLst>
                              <p:par>
                                <p:cTn id="4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3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4" fill="hold">
                      <p:stCondLst>
                        <p:cond delay="indefinite"/>
                      </p:stCondLst>
                      <p:childTnLst>
                        <p:par>
                          <p:cTn id="4265" fill="hold">
                            <p:stCondLst>
                              <p:cond delay="0"/>
                            </p:stCondLst>
                            <p:childTnLst>
                              <p:par>
                                <p:cTn id="42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9" fill="hold">
                            <p:stCondLst>
                              <p:cond delay="500"/>
                            </p:stCondLst>
                            <p:childTnLst>
                              <p:par>
                                <p:cTn id="4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2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3" fill="hold">
                      <p:stCondLst>
                        <p:cond delay="indefinite"/>
                      </p:stCondLst>
                      <p:childTnLst>
                        <p:par>
                          <p:cTn id="4274" fill="hold">
                            <p:stCondLst>
                              <p:cond delay="0"/>
                            </p:stCondLst>
                            <p:childTnLst>
                              <p:par>
                                <p:cTn id="42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6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8" fill="hold">
                            <p:stCondLst>
                              <p:cond delay="500"/>
                            </p:stCondLst>
                            <p:childTnLst>
                              <p:par>
                                <p:cTn id="4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1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2" fill="hold">
                      <p:stCondLst>
                        <p:cond delay="indefinite"/>
                      </p:stCondLst>
                      <p:childTnLst>
                        <p:par>
                          <p:cTn id="4283" fill="hold">
                            <p:stCondLst>
                              <p:cond delay="0"/>
                            </p:stCondLst>
                            <p:childTnLst>
                              <p:par>
                                <p:cTn id="42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5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7" fill="hold">
                            <p:stCondLst>
                              <p:cond delay="500"/>
                            </p:stCondLst>
                            <p:childTnLst>
                              <p:par>
                                <p:cTn id="42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0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1" fill="hold">
                      <p:stCondLst>
                        <p:cond delay="indefinite"/>
                      </p:stCondLst>
                      <p:childTnLst>
                        <p:par>
                          <p:cTn id="4292" fill="hold">
                            <p:stCondLst>
                              <p:cond delay="0"/>
                            </p:stCondLst>
                            <p:childTnLst>
                              <p:par>
                                <p:cTn id="4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4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6" fill="hold">
                            <p:stCondLst>
                              <p:cond delay="500"/>
                            </p:stCondLst>
                            <p:childTnLst>
                              <p:par>
                                <p:cTn id="4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9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0" fill="hold">
                      <p:stCondLst>
                        <p:cond delay="indefinite"/>
                      </p:stCondLst>
                      <p:childTnLst>
                        <p:par>
                          <p:cTn id="4301" fill="hold">
                            <p:stCondLst>
                              <p:cond delay="0"/>
                            </p:stCondLst>
                            <p:childTnLst>
                              <p:par>
                                <p:cTn id="43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3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5" fill="hold">
                            <p:stCondLst>
                              <p:cond delay="500"/>
                            </p:stCondLst>
                            <p:childTnLst>
                              <p:par>
                                <p:cTn id="4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8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9" fill="hold">
                      <p:stCondLst>
                        <p:cond delay="indefinite"/>
                      </p:stCondLst>
                      <p:childTnLst>
                        <p:par>
                          <p:cTn id="4310" fill="hold">
                            <p:stCondLst>
                              <p:cond delay="0"/>
                            </p:stCondLst>
                            <p:childTnLst>
                              <p:par>
                                <p:cTn id="43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2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4" fill="hold">
                            <p:stCondLst>
                              <p:cond delay="500"/>
                            </p:stCondLst>
                            <p:childTnLst>
                              <p:par>
                                <p:cTn id="4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8" fill="hold">
                      <p:stCondLst>
                        <p:cond delay="indefinite"/>
                      </p:stCondLst>
                      <p:childTnLst>
                        <p:par>
                          <p:cTn id="4319" fill="hold">
                            <p:stCondLst>
                              <p:cond delay="0"/>
                            </p:stCondLst>
                            <p:childTnLst>
                              <p:par>
                                <p:cTn id="43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1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3" fill="hold">
                            <p:stCondLst>
                              <p:cond delay="500"/>
                            </p:stCondLst>
                            <p:childTnLst>
                              <p:par>
                                <p:cTn id="43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6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7" fill="hold">
                      <p:stCondLst>
                        <p:cond delay="indefinite"/>
                      </p:stCondLst>
                      <p:childTnLst>
                        <p:par>
                          <p:cTn id="4328" fill="hold">
                            <p:stCondLst>
                              <p:cond delay="0"/>
                            </p:stCondLst>
                            <p:childTnLst>
                              <p:par>
                                <p:cTn id="43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0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2" fill="hold">
                            <p:stCondLst>
                              <p:cond delay="500"/>
                            </p:stCondLst>
                            <p:childTnLst>
                              <p:par>
                                <p:cTn id="4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5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6" fill="hold">
                      <p:stCondLst>
                        <p:cond delay="indefinite"/>
                      </p:stCondLst>
                      <p:childTnLst>
                        <p:par>
                          <p:cTn id="4337" fill="hold">
                            <p:stCondLst>
                              <p:cond delay="0"/>
                            </p:stCondLst>
                            <p:childTnLst>
                              <p:par>
                                <p:cTn id="4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9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1" fill="hold">
                            <p:stCondLst>
                              <p:cond delay="500"/>
                            </p:stCondLst>
                            <p:childTnLst>
                              <p:par>
                                <p:cTn id="4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4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5" fill="hold">
                      <p:stCondLst>
                        <p:cond delay="indefinite"/>
                      </p:stCondLst>
                      <p:childTnLst>
                        <p:par>
                          <p:cTn id="4346" fill="hold">
                            <p:stCondLst>
                              <p:cond delay="0"/>
                            </p:stCondLst>
                            <p:childTnLst>
                              <p:par>
                                <p:cTn id="43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8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0" fill="hold">
                            <p:stCondLst>
                              <p:cond delay="500"/>
                            </p:stCondLst>
                            <p:childTnLst>
                              <p:par>
                                <p:cTn id="4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4" fill="hold">
                      <p:stCondLst>
                        <p:cond delay="indefinite"/>
                      </p:stCondLst>
                      <p:childTnLst>
                        <p:par>
                          <p:cTn id="4355" fill="hold">
                            <p:stCondLst>
                              <p:cond delay="0"/>
                            </p:stCondLst>
                            <p:childTnLst>
                              <p:par>
                                <p:cTn id="43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9" fill="hold">
                            <p:stCondLst>
                              <p:cond delay="500"/>
                            </p:stCondLst>
                            <p:childTnLst>
                              <p:par>
                                <p:cTn id="43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3" fill="hold">
                      <p:stCondLst>
                        <p:cond delay="indefinite"/>
                      </p:stCondLst>
                      <p:childTnLst>
                        <p:par>
                          <p:cTn id="4364" fill="hold">
                            <p:stCondLst>
                              <p:cond delay="0"/>
                            </p:stCondLst>
                            <p:childTnLst>
                              <p:par>
                                <p:cTn id="43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6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8" fill="hold">
                            <p:stCondLst>
                              <p:cond delay="500"/>
                            </p:stCondLst>
                            <p:childTnLst>
                              <p:par>
                                <p:cTn id="43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1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2" fill="hold">
                      <p:stCondLst>
                        <p:cond delay="indefinite"/>
                      </p:stCondLst>
                      <p:childTnLst>
                        <p:par>
                          <p:cTn id="4373" fill="hold">
                            <p:stCondLst>
                              <p:cond delay="0"/>
                            </p:stCondLst>
                            <p:childTnLst>
                              <p:par>
                                <p:cTn id="43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5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7" fill="hold">
                            <p:stCondLst>
                              <p:cond delay="500"/>
                            </p:stCondLst>
                            <p:childTnLst>
                              <p:par>
                                <p:cTn id="4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0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1" fill="hold">
                      <p:stCondLst>
                        <p:cond delay="indefinite"/>
                      </p:stCondLst>
                      <p:childTnLst>
                        <p:par>
                          <p:cTn id="4382" fill="hold">
                            <p:stCondLst>
                              <p:cond delay="0"/>
                            </p:stCondLst>
                            <p:childTnLst>
                              <p:par>
                                <p:cTn id="43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4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6" fill="hold">
                            <p:stCondLst>
                              <p:cond delay="500"/>
                            </p:stCondLst>
                            <p:childTnLst>
                              <p:par>
                                <p:cTn id="43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9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0" fill="hold">
                      <p:stCondLst>
                        <p:cond delay="indefinite"/>
                      </p:stCondLst>
                      <p:childTnLst>
                        <p:par>
                          <p:cTn id="4391" fill="hold">
                            <p:stCondLst>
                              <p:cond delay="0"/>
                            </p:stCondLst>
                            <p:childTnLst>
                              <p:par>
                                <p:cTn id="43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3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5" fill="hold">
                            <p:stCondLst>
                              <p:cond delay="500"/>
                            </p:stCondLst>
                            <p:childTnLst>
                              <p:par>
                                <p:cTn id="43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8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9" fill="hold">
                      <p:stCondLst>
                        <p:cond delay="indefinite"/>
                      </p:stCondLst>
                      <p:childTnLst>
                        <p:par>
                          <p:cTn id="4400" fill="hold">
                            <p:stCondLst>
                              <p:cond delay="0"/>
                            </p:stCondLst>
                            <p:childTnLst>
                              <p:par>
                                <p:cTn id="44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4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7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8" fill="hold">
                      <p:stCondLst>
                        <p:cond delay="indefinite"/>
                      </p:stCondLst>
                      <p:childTnLst>
                        <p:par>
                          <p:cTn id="4409" fill="hold">
                            <p:stCondLst>
                              <p:cond delay="0"/>
                            </p:stCondLst>
                            <p:childTnLst>
                              <p:par>
                                <p:cTn id="44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1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4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6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7" fill="hold">
                      <p:stCondLst>
                        <p:cond delay="indefinite"/>
                      </p:stCondLst>
                      <p:childTnLst>
                        <p:par>
                          <p:cTn id="4418" fill="hold">
                            <p:stCondLst>
                              <p:cond delay="0"/>
                            </p:stCondLst>
                            <p:childTnLst>
                              <p:par>
                                <p:cTn id="44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0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2" fill="hold">
                            <p:stCondLst>
                              <p:cond delay="500"/>
                            </p:stCondLst>
                            <p:childTnLst>
                              <p:par>
                                <p:cTn id="44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5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6" fill="hold">
                      <p:stCondLst>
                        <p:cond delay="indefinite"/>
                      </p:stCondLst>
                      <p:childTnLst>
                        <p:par>
                          <p:cTn id="4427" fill="hold">
                            <p:stCondLst>
                              <p:cond delay="0"/>
                            </p:stCondLst>
                            <p:childTnLst>
                              <p:par>
                                <p:cTn id="44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9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1" fill="hold">
                            <p:stCondLst>
                              <p:cond delay="500"/>
                            </p:stCondLst>
                            <p:childTnLst>
                              <p:par>
                                <p:cTn id="44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4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5" fill="hold">
                      <p:stCondLst>
                        <p:cond delay="indefinite"/>
                      </p:stCondLst>
                      <p:childTnLst>
                        <p:par>
                          <p:cTn id="4436" fill="hold">
                            <p:stCondLst>
                              <p:cond delay="0"/>
                            </p:stCondLst>
                            <p:childTnLst>
                              <p:par>
                                <p:cTn id="44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8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0" fill="hold">
                            <p:stCondLst>
                              <p:cond delay="500"/>
                            </p:stCondLst>
                            <p:childTnLst>
                              <p:par>
                                <p:cTn id="44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3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4" fill="hold">
                      <p:stCondLst>
                        <p:cond delay="indefinite"/>
                      </p:stCondLst>
                      <p:childTnLst>
                        <p:par>
                          <p:cTn id="4445" fill="hold">
                            <p:stCondLst>
                              <p:cond delay="0"/>
                            </p:stCondLst>
                            <p:childTnLst>
                              <p:par>
                                <p:cTn id="44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7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9" fill="hold">
                            <p:stCondLst>
                              <p:cond delay="500"/>
                            </p:stCondLst>
                            <p:childTnLst>
                              <p:par>
                                <p:cTn id="44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2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3" fill="hold">
                      <p:stCondLst>
                        <p:cond delay="indefinite"/>
                      </p:stCondLst>
                      <p:childTnLst>
                        <p:par>
                          <p:cTn id="4454" fill="hold">
                            <p:stCondLst>
                              <p:cond delay="0"/>
                            </p:stCondLst>
                            <p:childTnLst>
                              <p:par>
                                <p:cTn id="44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6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8" fill="hold">
                            <p:stCondLst>
                              <p:cond delay="500"/>
                            </p:stCondLst>
                            <p:childTnLst>
                              <p:par>
                                <p:cTn id="4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1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2" fill="hold">
                      <p:stCondLst>
                        <p:cond delay="indefinite"/>
                      </p:stCondLst>
                      <p:childTnLst>
                        <p:par>
                          <p:cTn id="4463" fill="hold">
                            <p:stCondLst>
                              <p:cond delay="0"/>
                            </p:stCondLst>
                            <p:childTnLst>
                              <p:par>
                                <p:cTn id="44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5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7" fill="hold">
                            <p:stCondLst>
                              <p:cond delay="500"/>
                            </p:stCondLst>
                            <p:childTnLst>
                              <p:par>
                                <p:cTn id="44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0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1" fill="hold">
                      <p:stCondLst>
                        <p:cond delay="indefinite"/>
                      </p:stCondLst>
                      <p:childTnLst>
                        <p:par>
                          <p:cTn id="4472" fill="hold">
                            <p:stCondLst>
                              <p:cond delay="0"/>
                            </p:stCondLst>
                            <p:childTnLst>
                              <p:par>
                                <p:cTn id="44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4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9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0" fill="hold">
                      <p:stCondLst>
                        <p:cond delay="indefinite"/>
                      </p:stCondLst>
                      <p:childTnLst>
                        <p:par>
                          <p:cTn id="4481" fill="hold">
                            <p:stCondLst>
                              <p:cond delay="0"/>
                            </p:stCondLst>
                            <p:childTnLst>
                              <p:par>
                                <p:cTn id="44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3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5" fill="hold">
                            <p:stCondLst>
                              <p:cond delay="500"/>
                            </p:stCondLst>
                            <p:childTnLst>
                              <p:par>
                                <p:cTn id="44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8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9" fill="hold">
                      <p:stCondLst>
                        <p:cond delay="indefinite"/>
                      </p:stCondLst>
                      <p:childTnLst>
                        <p:par>
                          <p:cTn id="4490" fill="hold">
                            <p:stCondLst>
                              <p:cond delay="0"/>
                            </p:stCondLst>
                            <p:childTnLst>
                              <p:par>
                                <p:cTn id="44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2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4" fill="hold">
                            <p:stCondLst>
                              <p:cond delay="500"/>
                            </p:stCondLst>
                            <p:childTnLst>
                              <p:par>
                                <p:cTn id="44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7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8" fill="hold">
                      <p:stCondLst>
                        <p:cond delay="indefinite"/>
                      </p:stCondLst>
                      <p:childTnLst>
                        <p:par>
                          <p:cTn id="4499" fill="hold">
                            <p:stCondLst>
                              <p:cond delay="0"/>
                            </p:stCondLst>
                            <p:childTnLst>
                              <p:par>
                                <p:cTn id="45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1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3" fill="hold">
                            <p:stCondLst>
                              <p:cond delay="500"/>
                            </p:stCondLst>
                            <p:childTnLst>
                              <p:par>
                                <p:cTn id="45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6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7" fill="hold">
                      <p:stCondLst>
                        <p:cond delay="indefinite"/>
                      </p:stCondLst>
                      <p:childTnLst>
                        <p:par>
                          <p:cTn id="4508" fill="hold">
                            <p:stCondLst>
                              <p:cond delay="0"/>
                            </p:stCondLst>
                            <p:childTnLst>
                              <p:par>
                                <p:cTn id="45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0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2" fill="hold">
                            <p:stCondLst>
                              <p:cond delay="500"/>
                            </p:stCondLst>
                            <p:childTnLst>
                              <p:par>
                                <p:cTn id="45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5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6" fill="hold">
                      <p:stCondLst>
                        <p:cond delay="indefinite"/>
                      </p:stCondLst>
                      <p:childTnLst>
                        <p:par>
                          <p:cTn id="4517" fill="hold">
                            <p:stCondLst>
                              <p:cond delay="0"/>
                            </p:stCondLst>
                            <p:childTnLst>
                              <p:par>
                                <p:cTn id="45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9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1" fill="hold">
                            <p:stCondLst>
                              <p:cond delay="500"/>
                            </p:stCondLst>
                            <p:childTnLst>
                              <p:par>
                                <p:cTn id="45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4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5" fill="hold">
                      <p:stCondLst>
                        <p:cond delay="indefinite"/>
                      </p:stCondLst>
                      <p:childTnLst>
                        <p:par>
                          <p:cTn id="4526" fill="hold">
                            <p:stCondLst>
                              <p:cond delay="0"/>
                            </p:stCondLst>
                            <p:childTnLst>
                              <p:par>
                                <p:cTn id="45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8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0" fill="hold">
                            <p:stCondLst>
                              <p:cond delay="500"/>
                            </p:stCondLst>
                            <p:childTnLst>
                              <p:par>
                                <p:cTn id="45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3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4" fill="hold">
                      <p:stCondLst>
                        <p:cond delay="indefinite"/>
                      </p:stCondLst>
                      <p:childTnLst>
                        <p:par>
                          <p:cTn id="4535" fill="hold">
                            <p:stCondLst>
                              <p:cond delay="0"/>
                            </p:stCondLst>
                            <p:childTnLst>
                              <p:par>
                                <p:cTn id="45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7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9" fill="hold">
                            <p:stCondLst>
                              <p:cond delay="500"/>
                            </p:stCondLst>
                            <p:childTnLst>
                              <p:par>
                                <p:cTn id="45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2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5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6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7" fill="hold">
                      <p:stCondLst>
                        <p:cond delay="indefinite"/>
                      </p:stCondLst>
                      <p:childTnLst>
                        <p:par>
                          <p:cTn id="4548" fill="hold">
                            <p:stCondLst>
                              <p:cond delay="0"/>
                            </p:stCondLst>
                            <p:childTnLst>
                              <p:par>
                                <p:cTn id="45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0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5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3" fill="hold">
                      <p:stCondLst>
                        <p:cond delay="0"/>
                      </p:stCondLst>
                      <p:childTnLst>
                        <p:par>
                          <p:cTn id="4554" fill="hold">
                            <p:stCondLst>
                              <p:cond delay="0"/>
                            </p:stCondLst>
                            <p:childTnLst>
                              <p:par>
                                <p:cTn id="45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7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1" fill="hold">
                            <p:stCondLst>
                              <p:cond delay="500"/>
                            </p:stCondLst>
                            <p:childTnLst>
                              <p:par>
                                <p:cTn id="45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100" grpId="0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7" grpId="0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4" grpId="0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02" grpId="0"/>
      <p:bldP spid="202" grpId="1"/>
      <p:bldP spid="203" grpId="0"/>
      <p:bldP spid="203" grpId="1"/>
      <p:bldP spid="204" grpId="0"/>
      <p:bldP spid="204" grpId="1"/>
      <p:bldP spid="205" grpId="0"/>
      <p:bldP spid="205" grpId="1"/>
      <p:bldP spid="206" grpId="0"/>
      <p:bldP spid="206" grpId="1"/>
      <p:bldP spid="207" grpId="0"/>
      <p:bldP spid="207" grpId="1"/>
      <p:bldP spid="208" grpId="0"/>
      <p:bldP spid="208" grpId="1"/>
      <p:bldP spid="209" grpId="0"/>
      <p:bldP spid="209" grpId="1"/>
      <p:bldP spid="210" grpId="0"/>
      <p:bldP spid="211" grpId="0"/>
      <p:bldP spid="212" grpId="0"/>
      <p:bldP spid="212" grpId="1"/>
      <p:bldP spid="213" grpId="0"/>
      <p:bldP spid="213" grpId="1"/>
      <p:bldP spid="214" grpId="0"/>
      <p:bldP spid="214" grpId="1"/>
      <p:bldP spid="215" grpId="0"/>
      <p:bldP spid="215" grpId="1"/>
      <p:bldP spid="216" grpId="0"/>
      <p:bldP spid="216" grpId="1"/>
      <p:bldP spid="217" grpId="0"/>
      <p:bldP spid="217" grpId="1"/>
      <p:bldP spid="218" grpId="0"/>
      <p:bldP spid="218" grpId="1"/>
      <p:bldP spid="219" grpId="0"/>
      <p:bldP spid="219" grpId="1"/>
      <p:bldP spid="220" grpId="0"/>
      <p:bldP spid="220" grpId="1"/>
      <p:bldP spid="221" grpId="0"/>
      <p:bldP spid="221" grpId="1"/>
      <p:bldP spid="222" grpId="0"/>
      <p:bldP spid="222" grpId="1"/>
      <p:bldP spid="223" grpId="0"/>
      <p:bldP spid="223" grpId="1"/>
      <p:bldP spid="224" grpId="0"/>
      <p:bldP spid="224" grpId="1"/>
      <p:bldP spid="225" grpId="0"/>
      <p:bldP spid="225" grpId="1"/>
      <p:bldP spid="226" grpId="0"/>
      <p:bldP spid="226" grpId="1"/>
      <p:bldP spid="227" grpId="0"/>
      <p:bldP spid="227" grpId="1"/>
      <p:bldP spid="228" grpId="0"/>
      <p:bldP spid="228" grpId="1"/>
      <p:bldP spid="229" grpId="0"/>
      <p:bldP spid="229" grpId="1"/>
      <p:bldP spid="230" grpId="0"/>
      <p:bldP spid="230" grpId="1"/>
      <p:bldP spid="231" grpId="0"/>
      <p:bldP spid="231" grpId="1"/>
      <p:bldP spid="232" grpId="0"/>
      <p:bldP spid="232" grpId="1"/>
      <p:bldP spid="233" grpId="0"/>
      <p:bldP spid="233" grpId="1"/>
      <p:bldP spid="234" grpId="0"/>
      <p:bldP spid="234" grpId="1"/>
      <p:bldP spid="235" grpId="0"/>
      <p:bldP spid="235" grpId="1"/>
      <p:bldP spid="236" grpId="0"/>
      <p:bldP spid="236" grpId="1"/>
      <p:bldP spid="237" grpId="0"/>
      <p:bldP spid="237" grpId="1"/>
      <p:bldP spid="238" grpId="0"/>
      <p:bldP spid="238" grpId="1"/>
      <p:bldP spid="239" grpId="0"/>
      <p:bldP spid="239" grpId="1"/>
      <p:bldP spid="240" grpId="0"/>
      <p:bldP spid="240" grpId="1"/>
      <p:bldP spid="241" grpId="0"/>
      <p:bldP spid="241" grpId="1"/>
      <p:bldP spid="242" grpId="0"/>
      <p:bldP spid="242" grpId="1"/>
      <p:bldP spid="243" grpId="0"/>
      <p:bldP spid="243" grpId="1"/>
      <p:bldP spid="244" grpId="0"/>
      <p:bldP spid="244" grpId="1"/>
      <p:bldP spid="245" grpId="0"/>
      <p:bldP spid="245" grpId="1"/>
      <p:bldP spid="246" grpId="0"/>
      <p:bldP spid="246" grpId="1"/>
      <p:bldP spid="247" grpId="0"/>
      <p:bldP spid="248" grpId="0"/>
      <p:bldP spid="249" grpId="0"/>
      <p:bldP spid="249" grpId="1"/>
      <p:bldP spid="250" grpId="0"/>
      <p:bldP spid="250" grpId="1"/>
      <p:bldP spid="251" grpId="0"/>
      <p:bldP spid="251" grpId="1"/>
      <p:bldP spid="252" grpId="0"/>
      <p:bldP spid="252" grpId="1"/>
      <p:bldP spid="253" grpId="0"/>
      <p:bldP spid="253" grpId="1"/>
      <p:bldP spid="254" grpId="0"/>
      <p:bldP spid="254" grpId="1"/>
      <p:bldP spid="255" grpId="0"/>
      <p:bldP spid="255" grpId="1"/>
      <p:bldP spid="256" grpId="0"/>
      <p:bldP spid="256" grpId="1"/>
      <p:bldP spid="257" grpId="0"/>
      <p:bldP spid="257" grpId="1"/>
      <p:bldP spid="258" grpId="0"/>
      <p:bldP spid="258" grpId="1"/>
      <p:bldP spid="259" grpId="0"/>
      <p:bldP spid="259" grpId="1"/>
      <p:bldP spid="260" grpId="0"/>
      <p:bldP spid="260" grpId="1"/>
      <p:bldP spid="261" grpId="0"/>
      <p:bldP spid="261" grpId="1"/>
      <p:bldP spid="262" grpId="0"/>
      <p:bldP spid="262" grpId="1"/>
      <p:bldP spid="263" grpId="0"/>
      <p:bldP spid="263" grpId="1"/>
      <p:bldP spid="264" grpId="0"/>
      <p:bldP spid="264" grpId="1"/>
      <p:bldP spid="265" grpId="0"/>
      <p:bldP spid="265" grpId="1"/>
      <p:bldP spid="266" grpId="0"/>
      <p:bldP spid="266" grpId="1"/>
      <p:bldP spid="267" grpId="0"/>
      <p:bldP spid="267" grpId="1"/>
      <p:bldP spid="268" grpId="0"/>
      <p:bldP spid="268" grpId="1"/>
      <p:bldP spid="269" grpId="0"/>
      <p:bldP spid="269" grpId="1"/>
      <p:bldP spid="270" grpId="0"/>
      <p:bldP spid="270" grpId="1"/>
      <p:bldP spid="271" grpId="0"/>
      <p:bldP spid="271" grpId="1"/>
      <p:bldP spid="272" grpId="0"/>
      <p:bldP spid="272" grpId="1"/>
      <p:bldP spid="273" grpId="0"/>
      <p:bldP spid="273" grpId="1"/>
      <p:bldP spid="274" grpId="0"/>
      <p:bldP spid="274" grpId="1"/>
      <p:bldP spid="275" grpId="0"/>
      <p:bldP spid="275" grpId="1"/>
      <p:bldP spid="276" grpId="0"/>
      <p:bldP spid="276" grpId="1"/>
      <p:bldP spid="277" grpId="0"/>
      <p:bldP spid="277" grpId="1"/>
      <p:bldP spid="278" grpId="0"/>
      <p:bldP spid="278" grpId="1"/>
      <p:bldP spid="279" grpId="0"/>
      <p:bldP spid="279" grpId="1"/>
      <p:bldP spid="280" grpId="0"/>
      <p:bldP spid="280" grpId="1"/>
      <p:bldP spid="281" grpId="0"/>
      <p:bldP spid="281" grpId="1"/>
      <p:bldP spid="282" grpId="0"/>
      <p:bldP spid="282" grpId="1"/>
      <p:bldP spid="283" grpId="0"/>
      <p:bldP spid="283" grpId="1"/>
      <p:bldP spid="284" grpId="0"/>
      <p:bldP spid="285" grpId="0"/>
      <p:bldP spid="286" grpId="0"/>
      <p:bldP spid="286" grpId="1"/>
      <p:bldP spid="287" grpId="0"/>
      <p:bldP spid="287" grpId="1"/>
      <p:bldP spid="288" grpId="0"/>
      <p:bldP spid="288" grpId="1"/>
      <p:bldP spid="289" grpId="0"/>
      <p:bldP spid="289" grpId="1"/>
      <p:bldP spid="290" grpId="0"/>
      <p:bldP spid="290" grpId="1"/>
      <p:bldP spid="291" grpId="0"/>
      <p:bldP spid="291" grpId="1"/>
      <p:bldP spid="292" grpId="0"/>
      <p:bldP spid="292" grpId="1"/>
      <p:bldP spid="293" grpId="0"/>
      <p:bldP spid="293" grpId="1"/>
      <p:bldP spid="294" grpId="0"/>
      <p:bldP spid="294" grpId="1"/>
      <p:bldP spid="295" grpId="0"/>
      <p:bldP spid="295" grpId="1"/>
      <p:bldP spid="296" grpId="0"/>
      <p:bldP spid="296" grpId="1"/>
      <p:bldP spid="297" grpId="0"/>
      <p:bldP spid="297" grpId="1"/>
      <p:bldP spid="298" grpId="0"/>
      <p:bldP spid="298" grpId="1"/>
      <p:bldP spid="299" grpId="0"/>
      <p:bldP spid="299" grpId="1"/>
      <p:bldP spid="300" grpId="0"/>
      <p:bldP spid="300" grpId="1"/>
      <p:bldP spid="301" grpId="0"/>
      <p:bldP spid="301" grpId="1"/>
      <p:bldP spid="302" grpId="0"/>
      <p:bldP spid="302" grpId="1"/>
      <p:bldP spid="303" grpId="0"/>
      <p:bldP spid="303" grpId="1"/>
      <p:bldP spid="304" grpId="0"/>
      <p:bldP spid="304" grpId="1"/>
      <p:bldP spid="305" grpId="0"/>
      <p:bldP spid="305" grpId="1"/>
      <p:bldP spid="306" grpId="0"/>
      <p:bldP spid="306" grpId="1"/>
      <p:bldP spid="307" grpId="0"/>
      <p:bldP spid="307" grpId="1"/>
      <p:bldP spid="308" grpId="0"/>
      <p:bldP spid="308" grpId="1"/>
      <p:bldP spid="309" grpId="0"/>
      <p:bldP spid="309" grpId="1"/>
      <p:bldP spid="310" grpId="0"/>
      <p:bldP spid="310" grpId="1"/>
      <p:bldP spid="311" grpId="0"/>
      <p:bldP spid="311" grpId="1"/>
      <p:bldP spid="312" grpId="0"/>
      <p:bldP spid="312" grpId="1"/>
      <p:bldP spid="313" grpId="0"/>
      <p:bldP spid="313" grpId="1"/>
      <p:bldP spid="314" grpId="0"/>
      <p:bldP spid="314" grpId="1"/>
      <p:bldP spid="315" grpId="0"/>
      <p:bldP spid="315" grpId="1"/>
      <p:bldP spid="316" grpId="0"/>
      <p:bldP spid="316" grpId="1"/>
      <p:bldP spid="317" grpId="0"/>
      <p:bldP spid="317" grpId="1"/>
      <p:bldP spid="318" grpId="0"/>
      <p:bldP spid="318" grpId="1"/>
      <p:bldP spid="319" grpId="0"/>
      <p:bldP spid="319" grpId="1"/>
      <p:bldP spid="320" grpId="0"/>
      <p:bldP spid="320" grpId="1"/>
      <p:bldP spid="321" grpId="0"/>
      <p:bldP spid="322" grpId="0"/>
      <p:bldP spid="323" grpId="0"/>
      <p:bldP spid="323" grpId="1"/>
      <p:bldP spid="324" grpId="0"/>
      <p:bldP spid="324" grpId="1"/>
      <p:bldP spid="325" grpId="0"/>
      <p:bldP spid="325" grpId="1"/>
      <p:bldP spid="326" grpId="0"/>
      <p:bldP spid="326" grpId="1"/>
      <p:bldP spid="327" grpId="0"/>
      <p:bldP spid="327" grpId="1"/>
      <p:bldP spid="328" grpId="0"/>
      <p:bldP spid="328" grpId="1"/>
      <p:bldP spid="329" grpId="0"/>
      <p:bldP spid="329" grpId="1"/>
      <p:bldP spid="330" grpId="0"/>
      <p:bldP spid="330" grpId="1"/>
      <p:bldP spid="331" grpId="0"/>
      <p:bldP spid="331" grpId="1"/>
      <p:bldP spid="332" grpId="0"/>
      <p:bldP spid="332" grpId="1"/>
      <p:bldP spid="333" grpId="0"/>
      <p:bldP spid="333" grpId="1"/>
      <p:bldP spid="334" grpId="0"/>
      <p:bldP spid="334" grpId="1"/>
      <p:bldP spid="335" grpId="0"/>
      <p:bldP spid="335" grpId="1"/>
      <p:bldP spid="336" grpId="0"/>
      <p:bldP spid="336" grpId="1"/>
      <p:bldP spid="337" grpId="0"/>
      <p:bldP spid="337" grpId="1"/>
      <p:bldP spid="338" grpId="0"/>
      <p:bldP spid="338" grpId="1"/>
      <p:bldP spid="339" grpId="0"/>
      <p:bldP spid="339" grpId="1"/>
      <p:bldP spid="340" grpId="0"/>
      <p:bldP spid="340" grpId="1"/>
      <p:bldP spid="341" grpId="0"/>
      <p:bldP spid="341" grpId="1"/>
      <p:bldP spid="342" grpId="0"/>
      <p:bldP spid="342" grpId="1"/>
      <p:bldP spid="343" grpId="0"/>
      <p:bldP spid="343" grpId="1"/>
      <p:bldP spid="344" grpId="0"/>
      <p:bldP spid="344" grpId="1"/>
      <p:bldP spid="345" grpId="0"/>
      <p:bldP spid="345" grpId="1"/>
      <p:bldP spid="346" grpId="0"/>
      <p:bldP spid="346" grpId="1"/>
      <p:bldP spid="347" grpId="0"/>
      <p:bldP spid="347" grpId="1"/>
      <p:bldP spid="348" grpId="0"/>
      <p:bldP spid="348" grpId="1"/>
      <p:bldP spid="349" grpId="0"/>
      <p:bldP spid="349" grpId="1"/>
      <p:bldP spid="350" grpId="0"/>
      <p:bldP spid="350" grpId="1"/>
      <p:bldP spid="351" grpId="0"/>
      <p:bldP spid="351" grpId="1"/>
      <p:bldP spid="352" grpId="0"/>
      <p:bldP spid="352" grpId="1"/>
      <p:bldP spid="353" grpId="0"/>
      <p:bldP spid="353" grpId="1"/>
      <p:bldP spid="354" grpId="0"/>
      <p:bldP spid="354" grpId="1"/>
      <p:bldP spid="355" grpId="0"/>
      <p:bldP spid="355" grpId="1"/>
      <p:bldP spid="356" grpId="0"/>
      <p:bldP spid="356" grpId="1"/>
      <p:bldP spid="357" grpId="0"/>
      <p:bldP spid="357" grpId="1"/>
      <p:bldP spid="358" grpId="0"/>
      <p:bldP spid="359" grpId="0"/>
      <p:bldP spid="360" grpId="0"/>
      <p:bldP spid="360" grpId="1"/>
      <p:bldP spid="361" grpId="0"/>
      <p:bldP spid="361" grpId="1"/>
      <p:bldP spid="362" grpId="0"/>
      <p:bldP spid="362" grpId="1"/>
      <p:bldP spid="363" grpId="0"/>
      <p:bldP spid="363" grpId="1"/>
      <p:bldP spid="364" grpId="0"/>
      <p:bldP spid="364" grpId="1"/>
      <p:bldP spid="365" grpId="0"/>
      <p:bldP spid="365" grpId="1"/>
      <p:bldP spid="366" grpId="0"/>
      <p:bldP spid="366" grpId="1"/>
      <p:bldP spid="367" grpId="0"/>
      <p:bldP spid="367" grpId="1"/>
      <p:bldP spid="368" grpId="0"/>
      <p:bldP spid="368" grpId="1"/>
      <p:bldP spid="369" grpId="0"/>
      <p:bldP spid="369" grpId="1"/>
      <p:bldP spid="370" grpId="0"/>
      <p:bldP spid="370" grpId="1"/>
      <p:bldP spid="371" grpId="0"/>
      <p:bldP spid="371" grpId="1"/>
      <p:bldP spid="372" grpId="0"/>
      <p:bldP spid="372" grpId="1"/>
      <p:bldP spid="373" grpId="0"/>
      <p:bldP spid="373" grpId="1"/>
      <p:bldP spid="374" grpId="0"/>
      <p:bldP spid="374" grpId="1"/>
      <p:bldP spid="375" grpId="0"/>
      <p:bldP spid="375" grpId="1"/>
      <p:bldP spid="376" grpId="0"/>
      <p:bldP spid="376" grpId="1"/>
      <p:bldP spid="377" grpId="0"/>
      <p:bldP spid="377" grpId="1"/>
      <p:bldP spid="378" grpId="0"/>
      <p:bldP spid="378" grpId="1"/>
      <p:bldP spid="379" grpId="0"/>
      <p:bldP spid="379" grpId="1"/>
      <p:bldP spid="380" grpId="0"/>
      <p:bldP spid="380" grpId="1"/>
      <p:bldP spid="381" grpId="0"/>
      <p:bldP spid="381" grpId="1"/>
      <p:bldP spid="382" grpId="0"/>
      <p:bldP spid="382" grpId="1"/>
      <p:bldP spid="383" grpId="0"/>
      <p:bldP spid="383" grpId="1"/>
      <p:bldP spid="384" grpId="0"/>
      <p:bldP spid="384" grpId="1"/>
      <p:bldP spid="385" grpId="0"/>
      <p:bldP spid="385" grpId="1"/>
      <p:bldP spid="386" grpId="0"/>
      <p:bldP spid="386" grpId="1"/>
      <p:bldP spid="387" grpId="0"/>
      <p:bldP spid="387" grpId="1"/>
      <p:bldP spid="388" grpId="0"/>
      <p:bldP spid="388" grpId="1"/>
      <p:bldP spid="389" grpId="0"/>
      <p:bldP spid="389" grpId="1"/>
      <p:bldP spid="390" grpId="0"/>
      <p:bldP spid="390" grpId="1"/>
      <p:bldP spid="391" grpId="0"/>
      <p:bldP spid="391" grpId="1"/>
      <p:bldP spid="392" grpId="0"/>
      <p:bldP spid="392" grpId="1"/>
      <p:bldP spid="393" grpId="0"/>
      <p:bldP spid="393" grpId="1"/>
      <p:bldP spid="394" grpId="0"/>
      <p:bldP spid="394" grpId="1"/>
      <p:bldP spid="395" grpId="0"/>
      <p:bldP spid="396" grpId="0"/>
      <p:bldP spid="397" grpId="0"/>
      <p:bldP spid="397" grpId="1"/>
      <p:bldP spid="398" grpId="0"/>
      <p:bldP spid="398" grpId="1"/>
      <p:bldP spid="399" grpId="0"/>
      <p:bldP spid="399" grpId="1"/>
      <p:bldP spid="400" grpId="0"/>
      <p:bldP spid="400" grpId="1"/>
      <p:bldP spid="401" grpId="0"/>
      <p:bldP spid="401" grpId="1"/>
      <p:bldP spid="402" grpId="0"/>
      <p:bldP spid="402" grpId="1"/>
      <p:bldP spid="403" grpId="0"/>
      <p:bldP spid="403" grpId="1"/>
      <p:bldP spid="404" grpId="0"/>
      <p:bldP spid="404" grpId="1"/>
      <p:bldP spid="405" grpId="0"/>
      <p:bldP spid="405" grpId="1"/>
      <p:bldP spid="406" grpId="0"/>
      <p:bldP spid="406" grpId="1"/>
      <p:bldP spid="407" grpId="0"/>
      <p:bldP spid="407" grpId="1"/>
      <p:bldP spid="408" grpId="0"/>
      <p:bldP spid="408" grpId="1"/>
      <p:bldP spid="409" grpId="0"/>
      <p:bldP spid="409" grpId="1"/>
      <p:bldP spid="410" grpId="0"/>
      <p:bldP spid="410" grpId="1"/>
      <p:bldP spid="411" grpId="0"/>
      <p:bldP spid="411" grpId="1"/>
      <p:bldP spid="412" grpId="0"/>
      <p:bldP spid="412" grpId="1"/>
      <p:bldP spid="413" grpId="0"/>
      <p:bldP spid="413" grpId="1"/>
      <p:bldP spid="414" grpId="0"/>
      <p:bldP spid="414" grpId="1"/>
      <p:bldP spid="415" grpId="0"/>
      <p:bldP spid="415" grpId="1"/>
      <p:bldP spid="416" grpId="0"/>
      <p:bldP spid="416" grpId="1"/>
      <p:bldP spid="417" grpId="0"/>
      <p:bldP spid="417" grpId="1"/>
      <p:bldP spid="418" grpId="0"/>
      <p:bldP spid="418" grpId="1"/>
      <p:bldP spid="419" grpId="0"/>
      <p:bldP spid="419" grpId="1"/>
      <p:bldP spid="420" grpId="0"/>
      <p:bldP spid="420" grpId="1"/>
      <p:bldP spid="421" grpId="0"/>
      <p:bldP spid="421" grpId="1"/>
      <p:bldP spid="422" grpId="0"/>
      <p:bldP spid="422" grpId="1"/>
      <p:bldP spid="423" grpId="0"/>
      <p:bldP spid="423" grpId="1"/>
      <p:bldP spid="424" grpId="0"/>
      <p:bldP spid="424" grpId="1"/>
      <p:bldP spid="425" grpId="0"/>
      <p:bldP spid="425" grpId="1"/>
      <p:bldP spid="426" grpId="0"/>
      <p:bldP spid="426" grpId="1"/>
      <p:bldP spid="427" grpId="0"/>
      <p:bldP spid="427" grpId="1"/>
      <p:bldP spid="428" grpId="0"/>
      <p:bldP spid="428" grpId="1"/>
      <p:bldP spid="429" grpId="0"/>
      <p:bldP spid="429" grpId="1"/>
      <p:bldP spid="430" grpId="0"/>
      <p:bldP spid="430" grpId="1"/>
      <p:bldP spid="431" grpId="0"/>
      <p:bldP spid="431" grpId="1"/>
      <p:bldP spid="432" grpId="0"/>
      <p:bldP spid="433" grpId="0"/>
      <p:bldP spid="434" grpId="0"/>
      <p:bldP spid="434" grpId="1"/>
      <p:bldP spid="435" grpId="0"/>
      <p:bldP spid="435" grpId="1"/>
      <p:bldP spid="436" grpId="0"/>
      <p:bldP spid="436" grpId="1"/>
      <p:bldP spid="437" grpId="0"/>
      <p:bldP spid="437" grpId="1"/>
      <p:bldP spid="438" grpId="0"/>
      <p:bldP spid="438" grpId="1"/>
      <p:bldP spid="439" grpId="0"/>
      <p:bldP spid="439" grpId="1"/>
      <p:bldP spid="440" grpId="0"/>
      <p:bldP spid="440" grpId="1"/>
      <p:bldP spid="441" grpId="0"/>
      <p:bldP spid="441" grpId="1"/>
      <p:bldP spid="442" grpId="0"/>
      <p:bldP spid="442" grpId="1"/>
      <p:bldP spid="443" grpId="0"/>
      <p:bldP spid="443" grpId="1"/>
      <p:bldP spid="444" grpId="0"/>
      <p:bldP spid="444" grpId="1"/>
      <p:bldP spid="445" grpId="0"/>
      <p:bldP spid="445" grpId="1"/>
      <p:bldP spid="446" grpId="0"/>
      <p:bldP spid="446" grpId="1"/>
      <p:bldP spid="447" grpId="0"/>
      <p:bldP spid="447" grpId="1"/>
      <p:bldP spid="448" grpId="0"/>
      <p:bldP spid="448" grpId="1"/>
      <p:bldP spid="449" grpId="0"/>
      <p:bldP spid="449" grpId="1"/>
      <p:bldP spid="450" grpId="0"/>
      <p:bldP spid="450" grpId="1"/>
      <p:bldP spid="451" grpId="0"/>
      <p:bldP spid="451" grpId="1"/>
      <p:bldP spid="452" grpId="0"/>
      <p:bldP spid="452" grpId="1"/>
      <p:bldP spid="453" grpId="0"/>
      <p:bldP spid="453" grpId="1"/>
      <p:bldP spid="454" grpId="0"/>
      <p:bldP spid="454" grpId="1"/>
      <p:bldP spid="455" grpId="0"/>
      <p:bldP spid="455" grpId="1"/>
      <p:bldP spid="456" grpId="0"/>
      <p:bldP spid="456" grpId="1"/>
      <p:bldP spid="457" grpId="0"/>
      <p:bldP spid="457" grpId="1"/>
      <p:bldP spid="458" grpId="0"/>
      <p:bldP spid="458" grpId="1"/>
      <p:bldP spid="459" grpId="0"/>
      <p:bldP spid="459" grpId="1"/>
      <p:bldP spid="460" grpId="0"/>
      <p:bldP spid="460" grpId="1"/>
      <p:bldP spid="461" grpId="0"/>
      <p:bldP spid="461" grpId="1"/>
      <p:bldP spid="462" grpId="0"/>
      <p:bldP spid="462" grpId="1"/>
      <p:bldP spid="463" grpId="0"/>
      <p:bldP spid="463" grpId="1"/>
      <p:bldP spid="464" grpId="0"/>
      <p:bldP spid="464" grpId="1"/>
      <p:bldP spid="465" grpId="0"/>
      <p:bldP spid="465" grpId="1"/>
      <p:bldP spid="466" grpId="0"/>
      <p:bldP spid="466" grpId="1"/>
      <p:bldP spid="467" grpId="0"/>
      <p:bldP spid="467" grpId="1"/>
      <p:bldP spid="468" grpId="0"/>
      <p:bldP spid="468" grpId="1"/>
      <p:bldP spid="469" grpId="0"/>
      <p:bldP spid="470" grpId="0"/>
      <p:bldP spid="471" grpId="0"/>
      <p:bldP spid="471" grpId="1"/>
      <p:bldP spid="472" grpId="0"/>
      <p:bldP spid="472" grpId="1"/>
      <p:bldP spid="473" grpId="0"/>
      <p:bldP spid="473" grpId="1"/>
      <p:bldP spid="474" grpId="0"/>
      <p:bldP spid="474" grpId="1"/>
      <p:bldP spid="475" grpId="0"/>
      <p:bldP spid="475" grpId="1"/>
      <p:bldP spid="476" grpId="0"/>
      <p:bldP spid="476" grpId="1"/>
      <p:bldP spid="477" grpId="0"/>
      <p:bldP spid="477" grpId="1"/>
      <p:bldP spid="478" grpId="0"/>
      <p:bldP spid="478" grpId="1"/>
      <p:bldP spid="479" grpId="0"/>
      <p:bldP spid="479" grpId="1"/>
      <p:bldP spid="480" grpId="0"/>
      <p:bldP spid="480" grpId="1"/>
      <p:bldP spid="481" grpId="0"/>
      <p:bldP spid="481" grpId="1"/>
      <p:bldP spid="482" grpId="0"/>
      <p:bldP spid="482" grpId="1"/>
      <p:bldP spid="483" grpId="0"/>
      <p:bldP spid="483" grpId="1"/>
      <p:bldP spid="484" grpId="0"/>
      <p:bldP spid="484" grpId="1"/>
      <p:bldP spid="485" grpId="0"/>
      <p:bldP spid="485" grpId="1"/>
      <p:bldP spid="486" grpId="0"/>
      <p:bldP spid="486" grpId="1"/>
      <p:bldP spid="487" grpId="0"/>
      <p:bldP spid="487" grpId="1"/>
      <p:bldP spid="488" grpId="0"/>
      <p:bldP spid="488" grpId="1"/>
      <p:bldP spid="489" grpId="0"/>
      <p:bldP spid="489" grpId="1"/>
      <p:bldP spid="490" grpId="0"/>
      <p:bldP spid="490" grpId="1"/>
      <p:bldP spid="491" grpId="0"/>
      <p:bldP spid="491" grpId="1"/>
      <p:bldP spid="492" grpId="0"/>
      <p:bldP spid="492" grpId="1"/>
      <p:bldP spid="493" grpId="0"/>
      <p:bldP spid="493" grpId="1"/>
      <p:bldP spid="494" grpId="0"/>
      <p:bldP spid="494" grpId="1"/>
      <p:bldP spid="495" grpId="0"/>
      <p:bldP spid="495" grpId="1"/>
      <p:bldP spid="496" grpId="0"/>
      <p:bldP spid="496" grpId="1"/>
      <p:bldP spid="497" grpId="0"/>
      <p:bldP spid="497" grpId="1"/>
      <p:bldP spid="498" grpId="0"/>
      <p:bldP spid="498" grpId="1"/>
      <p:bldP spid="499" grpId="0"/>
      <p:bldP spid="499" grpId="1"/>
      <p:bldP spid="500" grpId="0"/>
      <p:bldP spid="500" grpId="1"/>
      <p:bldP spid="501" grpId="0"/>
      <p:bldP spid="501" grpId="1"/>
      <p:bldP spid="502" grpId="0"/>
      <p:bldP spid="502" grpId="1"/>
      <p:bldP spid="503" grpId="0"/>
      <p:bldP spid="503" grpId="1"/>
      <p:bldP spid="504" grpId="0"/>
      <p:bldP spid="504" grpId="1"/>
      <p:bldP spid="505" grpId="0"/>
      <p:bldP spid="505" grpId="1"/>
      <p:bldP spid="506" grpId="0"/>
      <p:bldP spid="618" grpId="0"/>
      <p:bldP spid="619" grpId="0"/>
      <p:bldP spid="619" grpId="1"/>
      <p:bldP spid="620" grpId="0"/>
      <p:bldP spid="620" grpId="1"/>
      <p:bldP spid="621" grpId="0"/>
      <p:bldP spid="621" grpId="1"/>
      <p:bldP spid="622" grpId="0"/>
      <p:bldP spid="622" grpId="1"/>
      <p:bldP spid="623" grpId="0"/>
      <p:bldP spid="623" grpId="1"/>
      <p:bldP spid="624" grpId="0"/>
      <p:bldP spid="624" grpId="1"/>
      <p:bldP spid="625" grpId="0"/>
      <p:bldP spid="625" grpId="1"/>
      <p:bldP spid="626" grpId="0"/>
      <p:bldP spid="626" grpId="1"/>
      <p:bldP spid="627" grpId="0"/>
      <p:bldP spid="627" grpId="1"/>
      <p:bldP spid="628" grpId="0"/>
      <p:bldP spid="628" grpId="1"/>
      <p:bldP spid="629" grpId="0"/>
      <p:bldP spid="629" grpId="1"/>
      <p:bldP spid="630" grpId="0"/>
      <p:bldP spid="630" grpId="1"/>
      <p:bldP spid="631" grpId="0"/>
      <p:bldP spid="631" grpId="1"/>
      <p:bldP spid="632" grpId="0"/>
      <p:bldP spid="632" grpId="1"/>
      <p:bldP spid="633" grpId="0"/>
      <p:bldP spid="633" grpId="1"/>
      <p:bldP spid="634" grpId="0"/>
      <p:bldP spid="634" grpId="1"/>
      <p:bldP spid="635" grpId="0"/>
      <p:bldP spid="635" grpId="1"/>
      <p:bldP spid="636" grpId="0"/>
      <p:bldP spid="636" grpId="1"/>
      <p:bldP spid="637" grpId="0"/>
      <p:bldP spid="637" grpId="1"/>
      <p:bldP spid="638" grpId="0"/>
      <p:bldP spid="638" grpId="1"/>
      <p:bldP spid="639" grpId="0"/>
      <p:bldP spid="639" grpId="1"/>
      <p:bldP spid="640" grpId="0"/>
      <p:bldP spid="640" grpId="1"/>
      <p:bldP spid="641" grpId="0"/>
      <p:bldP spid="641" grpId="1"/>
      <p:bldP spid="642" grpId="0"/>
      <p:bldP spid="642" grpId="1"/>
      <p:bldP spid="643" grpId="0"/>
      <p:bldP spid="643" grpId="1"/>
      <p:bldP spid="644" grpId="0"/>
      <p:bldP spid="644" grpId="1"/>
      <p:bldP spid="645" grpId="0"/>
      <p:bldP spid="645" grpId="1"/>
      <p:bldP spid="646" grpId="0"/>
      <p:bldP spid="646" grpId="1"/>
      <p:bldP spid="647" grpId="0"/>
      <p:bldP spid="647" grpId="1"/>
      <p:bldP spid="648" grpId="0"/>
      <p:bldP spid="648" grpId="1"/>
      <p:bldP spid="649" grpId="0"/>
      <p:bldP spid="649" grpId="1"/>
      <p:bldP spid="650" grpId="0"/>
      <p:bldP spid="650" grpId="1"/>
      <p:bldP spid="651" grpId="0"/>
      <p:bldP spid="651" grpId="1"/>
      <p:bldP spid="652" grpId="0"/>
      <p:bldP spid="652" grpId="1"/>
      <p:bldP spid="653" grpId="0"/>
      <p:bldP spid="653" grpId="1"/>
      <p:bldP spid="654" grpId="0"/>
      <p:bldP spid="655" grpId="0"/>
      <p:bldP spid="656" grpId="0"/>
      <p:bldP spid="656" grpId="1"/>
      <p:bldP spid="657" grpId="0"/>
      <p:bldP spid="657" grpId="1"/>
      <p:bldP spid="658" grpId="0"/>
      <p:bldP spid="658" grpId="1"/>
      <p:bldP spid="659" grpId="0"/>
      <p:bldP spid="659" grpId="1"/>
      <p:bldP spid="660" grpId="0"/>
      <p:bldP spid="660" grpId="1"/>
      <p:bldP spid="661" grpId="0"/>
      <p:bldP spid="661" grpId="1"/>
      <p:bldP spid="662" grpId="0"/>
      <p:bldP spid="662" grpId="1"/>
      <p:bldP spid="663" grpId="0"/>
      <p:bldP spid="663" grpId="1"/>
      <p:bldP spid="664" grpId="0"/>
      <p:bldP spid="664" grpId="1"/>
      <p:bldP spid="665" grpId="0"/>
      <p:bldP spid="665" grpId="1"/>
      <p:bldP spid="666" grpId="0"/>
      <p:bldP spid="666" grpId="1"/>
      <p:bldP spid="667" grpId="0"/>
      <p:bldP spid="667" grpId="1"/>
      <p:bldP spid="668" grpId="0"/>
      <p:bldP spid="668" grpId="1"/>
      <p:bldP spid="669" grpId="0"/>
      <p:bldP spid="669" grpId="1"/>
      <p:bldP spid="670" grpId="0"/>
      <p:bldP spid="670" grpId="1"/>
      <p:bldP spid="671" grpId="0"/>
      <p:bldP spid="671" grpId="1"/>
      <p:bldP spid="672" grpId="0"/>
      <p:bldP spid="672" grpId="1"/>
      <p:bldP spid="673" grpId="0"/>
      <p:bldP spid="673" grpId="1"/>
      <p:bldP spid="674" grpId="0"/>
      <p:bldP spid="674" grpId="1"/>
      <p:bldP spid="675" grpId="0"/>
      <p:bldP spid="675" grpId="1"/>
      <p:bldP spid="676" grpId="0"/>
      <p:bldP spid="676" grpId="1"/>
      <p:bldP spid="677" grpId="0"/>
      <p:bldP spid="677" grpId="1"/>
      <p:bldP spid="678" grpId="0"/>
      <p:bldP spid="678" grpId="1"/>
      <p:bldP spid="679" grpId="0"/>
      <p:bldP spid="679" grpId="1"/>
      <p:bldP spid="680" grpId="0"/>
      <p:bldP spid="680" grpId="1"/>
      <p:bldP spid="681" grpId="0"/>
      <p:bldP spid="681" grpId="1"/>
      <p:bldP spid="682" grpId="0"/>
      <p:bldP spid="682" grpId="1"/>
      <p:bldP spid="683" grpId="0"/>
      <p:bldP spid="683" grpId="1"/>
      <p:bldP spid="684" grpId="0"/>
      <p:bldP spid="684" grpId="1"/>
      <p:bldP spid="685" grpId="0"/>
      <p:bldP spid="685" grpId="1"/>
      <p:bldP spid="686" grpId="0"/>
      <p:bldP spid="686" grpId="1"/>
      <p:bldP spid="687" grpId="0"/>
      <p:bldP spid="687" grpId="1"/>
      <p:bldP spid="688" grpId="0"/>
      <p:bldP spid="688" grpId="1"/>
      <p:bldP spid="689" grpId="0"/>
      <p:bldP spid="689" grpId="1"/>
      <p:bldP spid="690" grpId="0"/>
      <p:bldP spid="690" grpId="1"/>
      <p:bldP spid="691" grpId="0"/>
      <p:bldP spid="13" grpId="0" animBg="1"/>
      <p:bldP spid="69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B32D2-0754-4873-A96C-C894F3F1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Выбираем поезд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E8F19-2506-495F-A75A-E16E3FD4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351DBF-A8C3-4158-B41B-C5EAD84B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214F90-2775-4F9D-9AAF-56C3D118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476D4B-F771-4EF8-9C4F-4C93C1EE4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2" t="25097" r="7095"/>
          <a:stretch/>
        </p:blipFill>
        <p:spPr>
          <a:xfrm>
            <a:off x="134222" y="1461793"/>
            <a:ext cx="5476061" cy="4558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7171BC-D30A-439C-B4F6-4DF5DC379BCD}"/>
              </a:ext>
            </a:extLst>
          </p:cNvPr>
          <p:cNvSpPr txBox="1"/>
          <p:nvPr/>
        </p:nvSpPr>
        <p:spPr>
          <a:xfrm>
            <a:off x="2909215" y="2083649"/>
            <a:ext cx="738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2509A5-9707-4D38-92EE-52F8BD1B1143}"/>
              </a:ext>
            </a:extLst>
          </p:cNvPr>
          <p:cNvSpPr txBox="1"/>
          <p:nvPr/>
        </p:nvSpPr>
        <p:spPr>
          <a:xfrm>
            <a:off x="2898954" y="2362446"/>
            <a:ext cx="738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83F3E5-0E0E-4F96-B0FB-A5528AC84D8F}"/>
              </a:ext>
            </a:extLst>
          </p:cNvPr>
          <p:cNvSpPr txBox="1"/>
          <p:nvPr/>
        </p:nvSpPr>
        <p:spPr>
          <a:xfrm>
            <a:off x="2916060" y="3470373"/>
            <a:ext cx="738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19:51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8635DD1-5C32-42EF-BD08-05E9633AA2F5}"/>
              </a:ext>
            </a:extLst>
          </p:cNvPr>
          <p:cNvGrpSpPr/>
          <p:nvPr/>
        </p:nvGrpSpPr>
        <p:grpSpPr>
          <a:xfrm>
            <a:off x="5960007" y="1228375"/>
            <a:ext cx="2625754" cy="838899"/>
            <a:chOff x="5960007" y="1228375"/>
            <a:chExt cx="2625754" cy="838899"/>
          </a:xfrm>
        </p:grpSpPr>
        <p:sp>
          <p:nvSpPr>
            <p:cNvPr id="19" name="Свиток: горизонтальный 18">
              <a:extLst>
                <a:ext uri="{FF2B5EF4-FFF2-40B4-BE49-F238E27FC236}">
                  <a16:creationId xmlns:a16="http://schemas.microsoft.com/office/drawing/2014/main" id="{8845D846-837B-44C9-ADF7-AF4D2CB21E42}"/>
                </a:ext>
              </a:extLst>
            </p:cNvPr>
            <p:cNvSpPr/>
            <p:nvPr/>
          </p:nvSpPr>
          <p:spPr>
            <a:xfrm>
              <a:off x="5960007" y="1228375"/>
              <a:ext cx="2625754" cy="838899"/>
            </a:xfrm>
            <a:prstGeom prst="horizont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Одного</a:t>
              </a:r>
              <a:br>
                <a:rPr lang="ru-RU" b="1" dirty="0"/>
              </a:br>
              <a:r>
                <a:rPr lang="ru-RU" b="1" dirty="0"/>
                <a:t>ответа нет</a:t>
              </a:r>
            </a:p>
          </p:txBody>
        </p:sp>
        <p:pic>
          <p:nvPicPr>
            <p:cNvPr id="20" name="Рисунок 19" descr="Предупреждение">
              <a:extLst>
                <a:ext uri="{FF2B5EF4-FFF2-40B4-BE49-F238E27FC236}">
                  <a16:creationId xmlns:a16="http://schemas.microsoft.com/office/drawing/2014/main" id="{98269A8C-3516-43C3-A7D9-D3E398428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67809" y="1366479"/>
              <a:ext cx="517401" cy="517401"/>
            </a:xfrm>
            <a:prstGeom prst="rect">
              <a:avLst/>
            </a:prstGeom>
          </p:spPr>
        </p:pic>
      </p:grpSp>
      <p:sp>
        <p:nvSpPr>
          <p:cNvPr id="23" name="AutoShape 3">
            <a:extLst>
              <a:ext uri="{FF2B5EF4-FFF2-40B4-BE49-F238E27FC236}">
                <a16:creationId xmlns:a16="http://schemas.microsoft.com/office/drawing/2014/main" id="{9DE1B0FE-A0C0-460E-914D-910FBABBB6F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522913" y="2130425"/>
            <a:ext cx="3500437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17">
            <a:extLst>
              <a:ext uri="{FF2B5EF4-FFF2-40B4-BE49-F238E27FC236}">
                <a16:creationId xmlns:a16="http://schemas.microsoft.com/office/drawing/2014/main" id="{9FD495D7-B268-42C3-9439-911951F9F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2395538"/>
            <a:ext cx="3492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18">
            <a:extLst>
              <a:ext uri="{FF2B5EF4-FFF2-40B4-BE49-F238E27FC236}">
                <a16:creationId xmlns:a16="http://schemas.microsoft.com/office/drawing/2014/main" id="{6B649EAB-F98F-48CD-AA22-85AE7D984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2646363"/>
            <a:ext cx="3492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19">
            <a:extLst>
              <a:ext uri="{FF2B5EF4-FFF2-40B4-BE49-F238E27FC236}">
                <a16:creationId xmlns:a16="http://schemas.microsoft.com/office/drawing/2014/main" id="{37EC0ECB-A668-461A-B498-0A8336278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3082925"/>
            <a:ext cx="3492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Line 20">
            <a:extLst>
              <a:ext uri="{FF2B5EF4-FFF2-40B4-BE49-F238E27FC236}">
                <a16:creationId xmlns:a16="http://schemas.microsoft.com/office/drawing/2014/main" id="{94161F82-91BC-4DF9-8C1E-7D9A7F617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3502025"/>
            <a:ext cx="3492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Line 21">
            <a:extLst>
              <a:ext uri="{FF2B5EF4-FFF2-40B4-BE49-F238E27FC236}">
                <a16:creationId xmlns:a16="http://schemas.microsoft.com/office/drawing/2014/main" id="{8519EC8E-86A1-4755-A613-156980C73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3746500"/>
            <a:ext cx="3492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22">
            <a:extLst>
              <a:ext uri="{FF2B5EF4-FFF2-40B4-BE49-F238E27FC236}">
                <a16:creationId xmlns:a16="http://schemas.microsoft.com/office/drawing/2014/main" id="{5FAEC2DA-86AA-4A6D-A5EF-CA934D2A4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3998913"/>
            <a:ext cx="3492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23">
            <a:extLst>
              <a:ext uri="{FF2B5EF4-FFF2-40B4-BE49-F238E27FC236}">
                <a16:creationId xmlns:a16="http://schemas.microsoft.com/office/drawing/2014/main" id="{9E72B2D9-E625-44A9-A092-492494734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4257675"/>
            <a:ext cx="3492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24">
            <a:extLst>
              <a:ext uri="{FF2B5EF4-FFF2-40B4-BE49-F238E27FC236}">
                <a16:creationId xmlns:a16="http://schemas.microsoft.com/office/drawing/2014/main" id="{73B941DF-2F2C-4A87-9F1E-699732C9E1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4689475"/>
            <a:ext cx="3492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25">
            <a:extLst>
              <a:ext uri="{FF2B5EF4-FFF2-40B4-BE49-F238E27FC236}">
                <a16:creationId xmlns:a16="http://schemas.microsoft.com/office/drawing/2014/main" id="{615AF65D-7136-4199-80ED-3AFA1864B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4937125"/>
            <a:ext cx="3492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26">
            <a:extLst>
              <a:ext uri="{FF2B5EF4-FFF2-40B4-BE49-F238E27FC236}">
                <a16:creationId xmlns:a16="http://schemas.microsoft.com/office/drawing/2014/main" id="{D499CB06-BFBE-4DD1-9261-02D0AEB5B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5187950"/>
            <a:ext cx="3492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27">
            <a:extLst>
              <a:ext uri="{FF2B5EF4-FFF2-40B4-BE49-F238E27FC236}">
                <a16:creationId xmlns:a16="http://schemas.microsoft.com/office/drawing/2014/main" id="{FCF1881A-8BDD-4F40-BBF8-D6C4D0702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5430838"/>
            <a:ext cx="3492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28">
            <a:extLst>
              <a:ext uri="{FF2B5EF4-FFF2-40B4-BE49-F238E27FC236}">
                <a16:creationId xmlns:a16="http://schemas.microsoft.com/office/drawing/2014/main" id="{2F4E19F2-2972-4C98-AD0D-55A94EBFB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4025" y="2127250"/>
            <a:ext cx="0" cy="37274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29">
            <a:extLst>
              <a:ext uri="{FF2B5EF4-FFF2-40B4-BE49-F238E27FC236}">
                <a16:creationId xmlns:a16="http://schemas.microsoft.com/office/drawing/2014/main" id="{0DB5D70D-CFCF-4AD1-8469-4B1EF3C11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3825" y="2127250"/>
            <a:ext cx="0" cy="37274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Line 30">
            <a:extLst>
              <a:ext uri="{FF2B5EF4-FFF2-40B4-BE49-F238E27FC236}">
                <a16:creationId xmlns:a16="http://schemas.microsoft.com/office/drawing/2014/main" id="{C006F80E-E6AB-4053-A15C-711ECA1B4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2132013"/>
            <a:ext cx="3492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31">
            <a:extLst>
              <a:ext uri="{FF2B5EF4-FFF2-40B4-BE49-F238E27FC236}">
                <a16:creationId xmlns:a16="http://schemas.microsoft.com/office/drawing/2014/main" id="{4CCCD53F-B04D-4D60-9FA7-379FE44DD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5848350"/>
            <a:ext cx="3492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A046F41E-446D-4AAA-9DDF-04664F0CF30E}"/>
              </a:ext>
            </a:extLst>
          </p:cNvPr>
          <p:cNvGrpSpPr/>
          <p:nvPr/>
        </p:nvGrpSpPr>
        <p:grpSpPr>
          <a:xfrm>
            <a:off x="5534025" y="2132013"/>
            <a:ext cx="3479800" cy="263525"/>
            <a:chOff x="5534025" y="2132013"/>
            <a:chExt cx="3479800" cy="263525"/>
          </a:xfrm>
        </p:grpSpPr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8803C163-5071-4B50-BADA-1E4B97C53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5" y="2132013"/>
              <a:ext cx="3479800" cy="263525"/>
            </a:xfrm>
            <a:prstGeom prst="rect">
              <a:avLst/>
            </a:prstGeom>
            <a:solidFill>
              <a:srgbClr val="CCC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Rectangle 32">
              <a:extLst>
                <a:ext uri="{FF2B5EF4-FFF2-40B4-BE49-F238E27FC236}">
                  <a16:creationId xmlns:a16="http://schemas.microsoft.com/office/drawing/2014/main" id="{28144ED5-641B-4C01-A3FB-E62A4DA77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2179638"/>
              <a:ext cx="30194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Слишком поздно (5 минут до автобуса)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20C08AC4-A9F4-4C6D-8F6D-A63DF2C4D3B0}"/>
              </a:ext>
            </a:extLst>
          </p:cNvPr>
          <p:cNvGrpSpPr/>
          <p:nvPr/>
        </p:nvGrpSpPr>
        <p:grpSpPr>
          <a:xfrm>
            <a:off x="5534025" y="2395538"/>
            <a:ext cx="3479800" cy="250825"/>
            <a:chOff x="5534025" y="2395538"/>
            <a:chExt cx="3479800" cy="250825"/>
          </a:xfrm>
        </p:grpSpPr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1CF1CEE9-73F5-42FD-8F4E-58E74D023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5" y="2395538"/>
              <a:ext cx="3479800" cy="250825"/>
            </a:xfrm>
            <a:prstGeom prst="rect">
              <a:avLst/>
            </a:prstGeom>
            <a:solidFill>
              <a:srgbClr val="E8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33">
              <a:extLst>
                <a:ext uri="{FF2B5EF4-FFF2-40B4-BE49-F238E27FC236}">
                  <a16:creationId xmlns:a16="http://schemas.microsoft.com/office/drawing/2014/main" id="{595A7243-848F-4269-AA61-11CC45AC8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2444750"/>
              <a:ext cx="336708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Слишком поздно (нет времени до автобуса)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854E8F51-A24F-45E9-A435-8F09247F0798}"/>
              </a:ext>
            </a:extLst>
          </p:cNvPr>
          <p:cNvGrpSpPr/>
          <p:nvPr/>
        </p:nvGrpSpPr>
        <p:grpSpPr>
          <a:xfrm>
            <a:off x="5534025" y="2646364"/>
            <a:ext cx="3479800" cy="430212"/>
            <a:chOff x="5534025" y="2646363"/>
            <a:chExt cx="3479800" cy="436563"/>
          </a:xfrm>
        </p:grpSpPr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019D14DF-4CC7-4A16-ABF3-0FAB40438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5" y="2646363"/>
              <a:ext cx="3479800" cy="436563"/>
            </a:xfrm>
            <a:prstGeom prst="rect">
              <a:avLst/>
            </a:prstGeom>
            <a:solidFill>
              <a:srgbClr val="CCC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34">
              <a:extLst>
                <a:ext uri="{FF2B5EF4-FFF2-40B4-BE49-F238E27FC236}">
                  <a16:creationId xmlns:a16="http://schemas.microsoft.com/office/drawing/2014/main" id="{419DDF6A-2CA3-46D6-B3AE-A0C924EF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2695575"/>
              <a:ext cx="3255962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Не подойдет, если встреча в воскресенье,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35">
              <a:extLst>
                <a:ext uri="{FF2B5EF4-FFF2-40B4-BE49-F238E27FC236}">
                  <a16:creationId xmlns:a16="http://schemas.microsoft.com/office/drawing/2014/main" id="{954AA012-5D4D-469F-BE6F-801971D0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2843213"/>
              <a:ext cx="136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в остальные дни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36">
              <a:extLst>
                <a:ext uri="{FF2B5EF4-FFF2-40B4-BE49-F238E27FC236}">
                  <a16:creationId xmlns:a16="http://schemas.microsoft.com/office/drawing/2014/main" id="{BC1DF6BA-4B07-4BAD-BF20-BB6F61E0E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938" y="2843213"/>
              <a:ext cx="849312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подойдет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4998A900-1F7F-4AEC-8381-F078D7DFBD03}"/>
              </a:ext>
            </a:extLst>
          </p:cNvPr>
          <p:cNvGrpSpPr/>
          <p:nvPr/>
        </p:nvGrpSpPr>
        <p:grpSpPr>
          <a:xfrm>
            <a:off x="5534025" y="3078161"/>
            <a:ext cx="3479800" cy="423863"/>
            <a:chOff x="5534025" y="3082925"/>
            <a:chExt cx="3479800" cy="419100"/>
          </a:xfrm>
        </p:grpSpPr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7E1CD783-1F0E-4CCE-8FB8-ECF6BDDEE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5" y="3082925"/>
              <a:ext cx="3479800" cy="419100"/>
            </a:xfrm>
            <a:prstGeom prst="rect">
              <a:avLst/>
            </a:prstGeom>
            <a:solidFill>
              <a:srgbClr val="E8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37">
              <a:extLst>
                <a:ext uri="{FF2B5EF4-FFF2-40B4-BE49-F238E27FC236}">
                  <a16:creationId xmlns:a16="http://schemas.microsoft.com/office/drawing/2014/main" id="{73DA6C92-5094-42B0-BAC2-44BCFA47B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3130550"/>
              <a:ext cx="10033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Не подходит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227A0C1-4EA3-4BF3-8D5D-9238B77C9CFD}"/>
              </a:ext>
            </a:extLst>
          </p:cNvPr>
          <p:cNvGrpSpPr/>
          <p:nvPr/>
        </p:nvGrpSpPr>
        <p:grpSpPr>
          <a:xfrm>
            <a:off x="5534025" y="3502025"/>
            <a:ext cx="3479800" cy="244475"/>
            <a:chOff x="5534025" y="3502025"/>
            <a:chExt cx="3479800" cy="244475"/>
          </a:xfrm>
        </p:grpSpPr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20E68B6B-CDBC-4B25-AC7E-A868A110B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5" y="3502025"/>
              <a:ext cx="3479800" cy="244475"/>
            </a:xfrm>
            <a:prstGeom prst="rect">
              <a:avLst/>
            </a:prstGeom>
            <a:solidFill>
              <a:srgbClr val="CCC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38">
              <a:extLst>
                <a:ext uri="{FF2B5EF4-FFF2-40B4-BE49-F238E27FC236}">
                  <a16:creationId xmlns:a16="http://schemas.microsoft.com/office/drawing/2014/main" id="{47FD3C04-7E2D-45C4-A3D6-F3ACBC514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3549650"/>
              <a:ext cx="10033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Не подходит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D7637D5-894D-423A-9C26-4BFB64B5F588}"/>
              </a:ext>
            </a:extLst>
          </p:cNvPr>
          <p:cNvGrpSpPr/>
          <p:nvPr/>
        </p:nvGrpSpPr>
        <p:grpSpPr>
          <a:xfrm>
            <a:off x="5534025" y="3746500"/>
            <a:ext cx="3479800" cy="252413"/>
            <a:chOff x="5534025" y="3746500"/>
            <a:chExt cx="3479800" cy="252413"/>
          </a:xfrm>
        </p:grpSpPr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E552C440-0B0D-41E6-83EB-98F956700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5" y="3746500"/>
              <a:ext cx="3479800" cy="252413"/>
            </a:xfrm>
            <a:prstGeom prst="rect">
              <a:avLst/>
            </a:prstGeom>
            <a:solidFill>
              <a:srgbClr val="E8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39">
              <a:extLst>
                <a:ext uri="{FF2B5EF4-FFF2-40B4-BE49-F238E27FC236}">
                  <a16:creationId xmlns:a16="http://schemas.microsoft.com/office/drawing/2014/main" id="{36DE2644-494B-4F4A-B5F7-800C62492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3795713"/>
              <a:ext cx="869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Подходит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0C285394-F782-4F49-B2E3-6AFB3EF40C68}"/>
              </a:ext>
            </a:extLst>
          </p:cNvPr>
          <p:cNvGrpSpPr/>
          <p:nvPr/>
        </p:nvGrpSpPr>
        <p:grpSpPr>
          <a:xfrm>
            <a:off x="5534025" y="3998913"/>
            <a:ext cx="3543300" cy="258763"/>
            <a:chOff x="5534025" y="3998913"/>
            <a:chExt cx="3543300" cy="258763"/>
          </a:xfrm>
        </p:grpSpPr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E83B7A1F-B355-40A7-9DF5-30F799B1F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5" y="3998913"/>
              <a:ext cx="3479800" cy="258763"/>
            </a:xfrm>
            <a:prstGeom prst="rect">
              <a:avLst/>
            </a:prstGeom>
            <a:solidFill>
              <a:srgbClr val="CCC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40">
              <a:extLst>
                <a:ext uri="{FF2B5EF4-FFF2-40B4-BE49-F238E27FC236}">
                  <a16:creationId xmlns:a16="http://schemas.microsoft.com/office/drawing/2014/main" id="{1F748177-043C-44BE-A7DB-29DC0E190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4049713"/>
              <a:ext cx="869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Подходит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41">
              <a:extLst>
                <a:ext uri="{FF2B5EF4-FFF2-40B4-BE49-F238E27FC236}">
                  <a16:creationId xmlns:a16="http://schemas.microsoft.com/office/drawing/2014/main" id="{B9AE23A1-361C-480A-A554-87E0C723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5400" y="4049713"/>
              <a:ext cx="27019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, но есть поезд с прибытием позже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BEA5D63B-29B4-4709-9690-B9F794D5C5FC}"/>
              </a:ext>
            </a:extLst>
          </p:cNvPr>
          <p:cNvGrpSpPr/>
          <p:nvPr/>
        </p:nvGrpSpPr>
        <p:grpSpPr>
          <a:xfrm>
            <a:off x="5534025" y="4257675"/>
            <a:ext cx="3479800" cy="431800"/>
            <a:chOff x="5534025" y="4257675"/>
            <a:chExt cx="3479800" cy="431800"/>
          </a:xfrm>
        </p:grpSpPr>
        <p:sp>
          <p:nvSpPr>
            <p:cNvPr id="31" name="Rectangle 12">
              <a:extLst>
                <a:ext uri="{FF2B5EF4-FFF2-40B4-BE49-F238E27FC236}">
                  <a16:creationId xmlns:a16="http://schemas.microsoft.com/office/drawing/2014/main" id="{2771FCD4-95A8-49C7-AE16-9A25B3A6A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5" y="4257675"/>
              <a:ext cx="3479800" cy="431800"/>
            </a:xfrm>
            <a:prstGeom prst="rect">
              <a:avLst/>
            </a:prstGeom>
            <a:solidFill>
              <a:srgbClr val="E8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42">
              <a:extLst>
                <a:ext uri="{FF2B5EF4-FFF2-40B4-BE49-F238E27FC236}">
                  <a16:creationId xmlns:a16="http://schemas.microsoft.com/office/drawing/2014/main" id="{CEF9D615-FE00-49E6-9358-B9B864513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4306888"/>
              <a:ext cx="10033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Не подходит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3B26B9FE-704C-4E15-9414-10D763C4D7F3}"/>
              </a:ext>
            </a:extLst>
          </p:cNvPr>
          <p:cNvGrpSpPr/>
          <p:nvPr/>
        </p:nvGrpSpPr>
        <p:grpSpPr>
          <a:xfrm>
            <a:off x="5534025" y="4689475"/>
            <a:ext cx="3479800" cy="247650"/>
            <a:chOff x="5534025" y="4689475"/>
            <a:chExt cx="3479800" cy="247650"/>
          </a:xfrm>
        </p:grpSpPr>
        <p:sp>
          <p:nvSpPr>
            <p:cNvPr id="32" name="Rectangle 13">
              <a:extLst>
                <a:ext uri="{FF2B5EF4-FFF2-40B4-BE49-F238E27FC236}">
                  <a16:creationId xmlns:a16="http://schemas.microsoft.com/office/drawing/2014/main" id="{B263C083-3DA5-407A-8F69-A4BCBC1FD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5" y="4689475"/>
              <a:ext cx="3479800" cy="247650"/>
            </a:xfrm>
            <a:prstGeom prst="rect">
              <a:avLst/>
            </a:prstGeom>
            <a:solidFill>
              <a:srgbClr val="CCC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43">
              <a:extLst>
                <a:ext uri="{FF2B5EF4-FFF2-40B4-BE49-F238E27FC236}">
                  <a16:creationId xmlns:a16="http://schemas.microsoft.com/office/drawing/2014/main" id="{FB274118-C527-4FCD-96CF-125F09FD5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4740275"/>
              <a:ext cx="10033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Не подходит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59DF17F3-E23F-4AC4-A12B-0BCA4FD4FB65}"/>
              </a:ext>
            </a:extLst>
          </p:cNvPr>
          <p:cNvGrpSpPr/>
          <p:nvPr/>
        </p:nvGrpSpPr>
        <p:grpSpPr>
          <a:xfrm>
            <a:off x="5534025" y="4937125"/>
            <a:ext cx="3543300" cy="250825"/>
            <a:chOff x="5534025" y="4937125"/>
            <a:chExt cx="3543300" cy="25082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F93AEDC9-867E-40FE-AF09-F28FED1D3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5" y="4937125"/>
              <a:ext cx="3479800" cy="250825"/>
            </a:xfrm>
            <a:prstGeom prst="rect">
              <a:avLst/>
            </a:prstGeom>
            <a:solidFill>
              <a:srgbClr val="E8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44">
              <a:extLst>
                <a:ext uri="{FF2B5EF4-FFF2-40B4-BE49-F238E27FC236}">
                  <a16:creationId xmlns:a16="http://schemas.microsoft.com/office/drawing/2014/main" id="{213AF2C2-9890-43A2-9C16-B6F17AFC4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4986338"/>
              <a:ext cx="869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Подходит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45">
              <a:extLst>
                <a:ext uri="{FF2B5EF4-FFF2-40B4-BE49-F238E27FC236}">
                  <a16:creationId xmlns:a16="http://schemas.microsoft.com/office/drawing/2014/main" id="{6B9B1479-A999-4190-8FA4-0AB41F68D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5400" y="4986338"/>
              <a:ext cx="27019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, но есть поезд с прибытием позже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EE4F0BDF-540A-4915-89C3-551765C7A13E}"/>
              </a:ext>
            </a:extLst>
          </p:cNvPr>
          <p:cNvGrpSpPr/>
          <p:nvPr/>
        </p:nvGrpSpPr>
        <p:grpSpPr>
          <a:xfrm>
            <a:off x="5534025" y="5187949"/>
            <a:ext cx="3479800" cy="291319"/>
            <a:chOff x="5534025" y="5187950"/>
            <a:chExt cx="3479800" cy="242888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BD961FCC-FA52-48F1-9940-1658A1F1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5" y="5187950"/>
              <a:ext cx="3479800" cy="242888"/>
            </a:xfrm>
            <a:prstGeom prst="rect">
              <a:avLst/>
            </a:prstGeom>
            <a:solidFill>
              <a:srgbClr val="CCC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46">
              <a:extLst>
                <a:ext uri="{FF2B5EF4-FFF2-40B4-BE49-F238E27FC236}">
                  <a16:creationId xmlns:a16="http://schemas.microsoft.com/office/drawing/2014/main" id="{FD91C6EA-D3CD-4F93-8A7F-1643F5F6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5237163"/>
              <a:ext cx="10033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Не подходит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DBDF51E7-47FA-4FCC-97D1-A92D5A848B66}"/>
              </a:ext>
            </a:extLst>
          </p:cNvPr>
          <p:cNvGrpSpPr/>
          <p:nvPr/>
        </p:nvGrpSpPr>
        <p:grpSpPr>
          <a:xfrm>
            <a:off x="5531644" y="5453557"/>
            <a:ext cx="3479800" cy="424955"/>
            <a:chOff x="5534025" y="5430838"/>
            <a:chExt cx="3479800" cy="417513"/>
          </a:xfrm>
        </p:grpSpPr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4B2D4DE1-C537-45D5-B691-0AE35CA81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025" y="5430838"/>
              <a:ext cx="3479800" cy="417513"/>
            </a:xfrm>
            <a:prstGeom prst="rect">
              <a:avLst/>
            </a:prstGeom>
            <a:solidFill>
              <a:srgbClr val="E8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47">
              <a:extLst>
                <a:ext uri="{FF2B5EF4-FFF2-40B4-BE49-F238E27FC236}">
                  <a16:creationId xmlns:a16="http://schemas.microsoft.com/office/drawing/2014/main" id="{098822D0-6DA1-4F87-87A3-81677AA6D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5478463"/>
              <a:ext cx="10033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Не подходит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1900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0086B-4AE5-41FB-B708-46E74E77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7237"/>
            <a:ext cx="8229600" cy="1143000"/>
          </a:xfrm>
        </p:spPr>
        <p:txBody>
          <a:bodyPr/>
          <a:lstStyle/>
          <a:p>
            <a:r>
              <a:rPr lang="ru-RU" dirty="0"/>
              <a:t>Где будет дешевле?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4A8DD659-ED7F-4655-B428-9F03F4B72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646224"/>
              </p:ext>
            </p:extLst>
          </p:nvPr>
        </p:nvGraphicFramePr>
        <p:xfrm>
          <a:off x="306000" y="1613847"/>
          <a:ext cx="8532000" cy="2595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3291523003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149991391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931957782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623318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продукта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Тверь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Липецк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Барнаул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70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Пшеничный хлеб (батон)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060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Молоко (1 литр)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4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Картофель (1 кг)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3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Сыр (1 кг)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065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Мясо (Говядина) (1 кг)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1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Подсолнечное масло (1 литр)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161622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6F022FA0-4AAB-4EA6-BFB0-A74BA555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CA0A4-C95F-456D-81CD-F61705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2EE2B-0D79-45A9-8AE4-85B14C7B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23">
                <a:extLst>
                  <a:ext uri="{FF2B5EF4-FFF2-40B4-BE49-F238E27FC236}">
                    <a16:creationId xmlns:a16="http://schemas.microsoft.com/office/drawing/2014/main" id="{7F803937-B9CE-44A7-8F8C-A2D7233DE954}"/>
                  </a:ext>
                </a:extLst>
              </p:cNvPr>
              <p:cNvSpPr/>
              <p:nvPr/>
            </p:nvSpPr>
            <p:spPr>
              <a:xfrm>
                <a:off x="306000" y="4305566"/>
                <a:ext cx="8532000" cy="1877174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i="1" dirty="0"/>
                  <a:t>2 батона пшеничного хлеба, 3 кг картофеля, 1,5 кг говядины, 1 л подсолнечного масла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/>
                  <a:t>Тверь:		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∙28+3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18+1,5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380+1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74=754 </m:t>
                    </m:r>
                    <m:d>
                      <m:dPr>
                        <m:ctrlP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рубля</m:t>
                        </m:r>
                      </m:e>
                    </m:d>
                  </m:oMath>
                </a14:m>
                <a:endParaRPr lang="ru-RU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dirty="0"/>
                  <a:t>Липецк: 	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31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+3∙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+1,5∙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80=814 </m:t>
                    </m:r>
                    <m:d>
                      <m:dPr>
                        <m:ctrlP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рублей</m:t>
                        </m:r>
                      </m:e>
                    </m:d>
                  </m:oMath>
                </a14:m>
                <a:endParaRPr lang="ru-RU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dirty="0"/>
                  <a:t>Барнаул:	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+3∙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+1,5∙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420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86=864 (рублей)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Скругленный прямоугольник 23">
                <a:extLst>
                  <a:ext uri="{FF2B5EF4-FFF2-40B4-BE49-F238E27FC236}">
                    <a16:creationId xmlns:a16="http://schemas.microsoft.com/office/drawing/2014/main" id="{7F803937-B9CE-44A7-8F8C-A2D7233DE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4305566"/>
                <a:ext cx="8532000" cy="187717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image.flaticon.com/icons/png/512/134/134590.png">
            <a:extLst>
              <a:ext uri="{FF2B5EF4-FFF2-40B4-BE49-F238E27FC236}">
                <a16:creationId xmlns:a16="http://schemas.microsoft.com/office/drawing/2014/main" id="{7D6AF402-EFF5-475A-B4B0-3D86D023C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359847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onlinewebfonts.com/svg/img_458198.png">
            <a:extLst>
              <a:ext uri="{FF2B5EF4-FFF2-40B4-BE49-F238E27FC236}">
                <a16:creationId xmlns:a16="http://schemas.microsoft.com/office/drawing/2014/main" id="{2D3B8E57-C12C-467C-91CA-0E6E3C93B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58" y="1359847"/>
            <a:ext cx="506942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виток: горизонтальный 13">
            <a:extLst>
              <a:ext uri="{FF2B5EF4-FFF2-40B4-BE49-F238E27FC236}">
                <a16:creationId xmlns:a16="http://schemas.microsoft.com/office/drawing/2014/main" id="{FED92B8B-2EE3-4B2A-BFC4-08E5AAAB6150}"/>
              </a:ext>
            </a:extLst>
          </p:cNvPr>
          <p:cNvSpPr/>
          <p:nvPr/>
        </p:nvSpPr>
        <p:spPr>
          <a:xfrm>
            <a:off x="7411352" y="5845541"/>
            <a:ext cx="1566348" cy="67439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Средняя цена</a:t>
            </a:r>
          </a:p>
          <a:p>
            <a:pPr algn="ctr"/>
            <a:r>
              <a:rPr lang="ru-RU" sz="1200" b="1" dirty="0"/>
              <a:t>810,66 руб</a:t>
            </a:r>
            <a:r>
              <a:rPr lang="ru-RU" sz="12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8874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4" grpId="0" animBg="1"/>
    </p:bldLst>
  </p:timing>
</p:sld>
</file>

<file path=ppt/theme/theme1.xml><?xml version="1.0" encoding="utf-8"?>
<a:theme xmlns:a="http://schemas.openxmlformats.org/drawingml/2006/main" name="Тема ТВИМС">
  <a:themeElements>
    <a:clrScheme name="Вероятность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4061"/>
      </a:accent1>
      <a:accent2>
        <a:srgbClr val="974806"/>
      </a:accent2>
      <a:accent3>
        <a:srgbClr val="366092"/>
      </a:accent3>
      <a:accent4>
        <a:srgbClr val="E36C09"/>
      </a:accent4>
      <a:accent5>
        <a:srgbClr val="4F81BD"/>
      </a:accent5>
      <a:accent6>
        <a:srgbClr val="F79646"/>
      </a:accent6>
      <a:hlink>
        <a:srgbClr val="E36C09"/>
      </a:hlink>
      <a:folHlink>
        <a:srgbClr val="F7964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ТВИМС" id="{D9A8C9EF-DE5C-479B-87E1-C1F58C1B197E}" vid="{BF650FBF-E108-4F84-93DB-C63623FFBB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ТВИМС</Template>
  <TotalTime>454</TotalTime>
  <Words>1146</Words>
  <Application>Microsoft Office PowerPoint</Application>
  <PresentationFormat>Экран (4:3)</PresentationFormat>
  <Paragraphs>787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Times New Roman</vt:lpstr>
      <vt:lpstr>Verdana</vt:lpstr>
      <vt:lpstr>Тема ТВИМС</vt:lpstr>
      <vt:lpstr>Статистические данные в таблицах</vt:lpstr>
      <vt:lpstr>Кто учится лучше?</vt:lpstr>
      <vt:lpstr>Приведём к таблице</vt:lpstr>
      <vt:lpstr>Сравним по четвертям</vt:lpstr>
      <vt:lpstr>Запишем иначе</vt:lpstr>
      <vt:lpstr>Как не опоздать?</vt:lpstr>
      <vt:lpstr>Важно или нет?</vt:lpstr>
      <vt:lpstr>Выбираем поезд</vt:lpstr>
      <vt:lpstr>Где будет дешевле?</vt:lpstr>
      <vt:lpstr>Что продать выгоднее?</vt:lpstr>
      <vt:lpstr>Спасибо за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Статистические данные в таблицах</dc:title>
  <dc:creator>Вячеслав Смольняков</dc:creator>
  <cp:lastModifiedBy>Вячеслав Смольняков</cp:lastModifiedBy>
  <cp:revision>38</cp:revision>
  <dcterms:created xsi:type="dcterms:W3CDTF">2019-01-16T18:46:55Z</dcterms:created>
  <dcterms:modified xsi:type="dcterms:W3CDTF">2019-01-27T21:29:17Z</dcterms:modified>
</cp:coreProperties>
</file>